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gq1zU6Bn5fTG0v4lZ9FLqg==" hashData="kWl7mp69STz3xz4DU7po0P3EChFFIWYF6fsOOPVWWVCNmEMc48vH0zGKJKG+xTHq94HRtDEVISTaxREBa54Va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BB9CE02-83F8-4295-8F40-7B739FF862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A9DFEE2-8DDE-4EF0-8A39-DA42C1FECC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86AAAFD-0643-4D63-AD24-0A502C5069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63371-5968-48A5-B3AE-E79A3FF710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8FA77-76B1-4DFE-A2F7-873053AE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6E4A5-200F-45A0-9B7E-60789855A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E103-8D83-4D25-B882-D5D546F0E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7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B07BC0-D849-413E-A242-5A596E96D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FE97C8B-6E71-48FA-BFC9-53B2C7170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48E866-DA68-4C9E-BDF0-B94E4762E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2AE4-D355-473C-8EC0-14EE7D8D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DDD9CFA-43A4-412C-A1C4-CBF59ADAE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C2EFB2D-C56A-4A95-83C3-9B46DED7E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B2F0185-0722-41D6-84E1-F3DDF0A5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E6E3-3F61-4C95-8457-05B404504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6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35CFAC-5F19-41B6-898B-75F94B2C0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4BE726-CD3C-4E3F-99F7-FDCB693A0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322718-9178-4CE6-9907-73A614FE6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0957-14E2-4FED-B43B-4AEC5AFC9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F8EB99-97DA-4FD0-B2C6-2BEE1784D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2636A8E-E333-4863-AFDF-3725FE4BA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212E7B3-81FD-40E7-A341-CBB899D15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5F53-204D-4509-B7A8-FEDDAD0AC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F3D735-582D-49F1-9F10-213180892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D1BA8C8-8755-4A67-A751-7B5621536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54EBB0C-ED98-42E8-8AC5-95621A632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B3E9-893F-4576-AE4D-08B52BB9B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63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870BD49-4DF7-47F6-BBFA-E1CCEB7E5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0FFEA7-A361-43DB-A2C8-C42225399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73ACFD5-876D-4486-B8C7-7AF6023EC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4FCD-376F-4147-9E76-899573DF3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93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09E2D9F-A324-48C3-B271-55FE19043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DC89E55-D6DA-40BF-8578-A6461C79A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D08B269-CF95-4814-9842-20FB605C5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5036-360B-45CD-ACE6-E27758B81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F334A9-44A0-4E7A-BFA1-594CE64D4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F16925C-A454-420B-9392-A959DF3F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523B874-2C85-4C98-8D1A-28A846CC6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7D8-AEB5-4211-930B-6824AFE39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1466AA-8423-401A-945D-9237B690E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BAF4EA-7F4C-422A-9B5D-3705CDB33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6D7FB1F-7962-4186-9834-987BBA014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0157-F0E4-4859-BE0B-770315C6A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3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A966D1-EAE8-4494-BBBA-A3644391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DE7FA6A-54AC-4875-8489-7CFBFA767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A44D175-E464-4D15-B6C1-8D46B26F7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FCFD-1000-4B19-85F0-1390C6084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4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17C743E-23D0-4C1A-B1C9-0D73D5B24C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2C3F0DAF-AE9D-44E0-B247-F974DA589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F14209F-4FC1-4DCA-8EA9-54EABBDB31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>
            <a:extLst>
              <a:ext uri="{FF2B5EF4-FFF2-40B4-BE49-F238E27FC236}">
                <a16:creationId xmlns:a16="http://schemas.microsoft.com/office/drawing/2014/main" id="{01E9A2A7-7DA4-4B93-AF75-A8EC832E1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0367433-76C8-455F-81EF-BDC9910E3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205B7947-084D-4F1F-87B9-24A614C700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1AEECA8B-92F6-4837-B1CD-C41063021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3D134581-FA05-4150-98D6-34B6F0063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E1C85C-6005-4C15-9668-F0B819006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2">
            <a:extLst>
              <a:ext uri="{FF2B5EF4-FFF2-40B4-BE49-F238E27FC236}">
                <a16:creationId xmlns:a16="http://schemas.microsoft.com/office/drawing/2014/main" id="{3B0BF163-5EB5-4DE6-8028-F4BEEA126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538" y="266700"/>
            <a:ext cx="34925" cy="460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2CD18-C86B-4AC0-ABAB-4C440E67E9D0}"/>
              </a:ext>
            </a:extLst>
          </p:cNvPr>
          <p:cNvSpPr txBox="1"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l-G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28CDD6-DE21-4705-B3E5-7FEC642A6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</a:rPr>
              <a:t>Το παραμύθι των χρωμάτων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5E594-119E-49AC-8167-81DF02EA4A51}"/>
              </a:ext>
            </a:extLst>
          </p:cNvPr>
          <p:cNvSpPr txBox="1"/>
          <p:nvPr/>
        </p:nvSpPr>
        <p:spPr>
          <a:xfrm>
            <a:off x="638175" y="771525"/>
            <a:ext cx="769620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Δραστηριότητες παραμυθιού: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Ακούστε προσεχτικά το παραμύθι.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Αφού ακούσεις το παραμύθι, σκέψου πως ένιωσε το ουράνιο τόξο, όταν δεν του έδιναν καθόλου σημασία στη μεγάλη πόλη.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Εσύ τι θα ένοιωθες αν σου συμπεριφερόντουσαν έτσι;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Πότε νοιώθεις λύπη εσύ;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Όταν έφυγε το ουράνιο τόξο από την πόλη τί ένοιωσαν οι κάτοικοι και τί έκαναν;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Όταν ήρθε  πίσω το ουράνιο τόξο, άραγε πως ένοιωσαν οι κάτοικοι και το ίδιο  το ουράνιο τόξο;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Εσύ πότε νιώθεις λύπη ή χαρά;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solidFill>
                  <a:srgbClr val="0070C0"/>
                </a:solidFill>
              </a:rPr>
              <a:t>Ζωγράφισε σε μια κόλλα μια ζωγραφιά που  να σε κάνει χαρούμενο και μια ζωγραφιά που να σε κάνει λυπημένο και στείλε μας τες. Αν θες γράψε από κάτω τι ζωγράφισες!!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l-GR" dirty="0"/>
          </a:p>
        </p:txBody>
      </p:sp>
      <p:pic>
        <p:nvPicPr>
          <p:cNvPr id="3078" name="Εικόνα 7">
            <a:extLst>
              <a:ext uri="{FF2B5EF4-FFF2-40B4-BE49-F238E27FC236}">
                <a16:creationId xmlns:a16="http://schemas.microsoft.com/office/drawing/2014/main" id="{044EC627-A031-4AAB-88CC-76AA7DD63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6000"/>
            <a:ext cx="2209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Εικόνα 8">
            <a:extLst>
              <a:ext uri="{FF2B5EF4-FFF2-40B4-BE49-F238E27FC236}">
                <a16:creationId xmlns:a16="http://schemas.microsoft.com/office/drawing/2014/main" id="{FCB47979-9883-47B9-828D-28095A8F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7724" b="9132"/>
          <a:stretch>
            <a:fillRect/>
          </a:stretch>
        </p:blipFill>
        <p:spPr bwMode="auto">
          <a:xfrm rot="1187918">
            <a:off x="5819775" y="4857750"/>
            <a:ext cx="26812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93969-861F-4C80-8000-435FBC12C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950" y="6408738"/>
            <a:ext cx="2381250" cy="48736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366</TotalTime>
  <Words>122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Tahoma</vt:lpstr>
      <vt:lpstr>Arial</vt:lpstr>
      <vt:lpstr>Wingdings</vt:lpstr>
      <vt:lpstr>Calibri</vt:lpstr>
      <vt:lpstr>Slit</vt:lpstr>
      <vt:lpstr>Το παραμύθι των χρωμάτων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Πάσχα</dc:title>
  <dc:creator>Stalo</dc:creator>
  <cp:lastModifiedBy>User</cp:lastModifiedBy>
  <cp:revision>42</cp:revision>
  <dcterms:created xsi:type="dcterms:W3CDTF">2009-04-06T18:25:22Z</dcterms:created>
  <dcterms:modified xsi:type="dcterms:W3CDTF">2020-05-02T20:53:12Z</dcterms:modified>
</cp:coreProperties>
</file>