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DPSCxfjLRFbODfdBgQWyWg==" hashData="xyrywhxsL/Ri4C6duPrH1bVElnaKCDgWTcTkagZaSDJ6jtqt0AhWXEgP6blvfw8TZOXEpr4WdKn1Dou4bOw14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AC326-7A06-4135-9CED-AA4DE05D0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573FD-9BE3-4823-B263-720CE0A2E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4AE70-660E-4479-9340-914D7674E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2FC9D-8F59-4949-9221-5875FAA0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B08EB-C0A4-4506-BFD7-EA1A5999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35515-6F3E-4F6D-9E54-F1B46954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CFBA2-DD98-4315-AEC0-D4AFE4FAA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064E3-83CD-47AD-805E-A36013DFE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628F6-51E6-4206-9FB9-02BCCF135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67CAF-AA19-464D-B34D-8B3DA5DAF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0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C0AFBF-81C3-4EFE-AEF1-FAB2E3E79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C46B9-66D6-4802-8339-A4304C1E9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6FB99-A2EA-4291-A146-C861C6FAA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24F27-7CD3-4AF9-A052-EE173CBC9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233F9-E55B-491B-B4B3-E83B9E19C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0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38EC6-2E36-4CD8-BA8A-17A58E2EC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4AF09-04CD-45F3-90C4-43FA5D653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39F8D-C032-426F-AB18-1119F0655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7275D-787B-4B80-8B1E-43A27F5F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023C3-10A1-468E-AD71-92C0E78A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4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098DB-E2A2-404A-8B05-AA4B7BA70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CD8205-E628-49D1-8500-D41266F26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4F8FA-D4A8-4E3F-9FFA-56D74618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C4160-D4C5-4340-8E73-FA384C5FA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7C43C-F771-4669-964D-03C0224C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5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AE6C8-9FBC-4082-8340-4B3A37AC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7D6E2-6E99-4793-A66B-B7A58A2CF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6B5D9-0AF5-4837-BD46-30069ED78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6DAAF-6E6B-4F26-B343-111638565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D1CB1-7904-4F99-859F-4B09B3783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071B6-DD7C-470A-A880-F81FB631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E7091-D7E9-46C9-AC99-55870BBB6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9CE1A-F06D-4C9B-A587-32C3F135D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F1E1A-9B96-44FF-A856-44F3D2675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36CD09-C42E-4DFD-BCCD-BC3EA6CA0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53299E-B77F-44CA-A82A-863B8EA0F1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AC37C6-415D-43FB-BA9A-0001B71C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207523-8CE2-4588-8660-25927604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A6906-9478-467D-BEFA-183EF409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D7605-D423-45EF-9E8A-D145A0B4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82F0E-82E7-4A72-84DE-347938C17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AAEBBF-7368-4CF0-83E7-EA40724B4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5D5D9-992C-4F0B-B7E8-66B6E8A87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9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47853A-B56E-4AAA-9ACB-80F3A2121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0D05C3-7277-4388-B630-01DDF1BA0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9474C-4CDA-40C5-84A7-31AA5C23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4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55066-25BC-425E-8454-BE663D9E1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5D179-638A-45E5-8E60-6E5BC9C3E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29703C-5D5F-44AD-A42D-EE903D440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6AF1A-C5A4-41DA-AAC3-80AAFB7BC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824AD-6CC8-4D22-8D90-346BB700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8F5DC-A11C-4FCD-8421-8A7C91D0D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1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E412A-A639-4C76-8616-E3B4A7172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D48FD7-B772-4ADB-BEBF-9DB617D773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185D31-A0AE-4638-AE06-991A3752F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77337D-FFB6-4D35-B3E5-01E4ACAC5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8B557-ECA1-463D-BD69-1DA7F48A2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BA34E-7F16-414D-B76C-9E1BB6574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7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5B892C-25DA-49BB-BA22-D8A908C2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2311B-7327-45E1-B3D8-E12F5DAC4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C375F-88A0-433F-B874-8E39252E7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B165-E22B-45CC-9DA0-83E4ABE3C8A4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5309D-A041-4876-B8FD-4DD91708E1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D035-5071-48AF-9786-1CDCE79A4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5D69B-E29F-4B0E-96B7-CFBC0DA3C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7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02A970-F5BA-4C39-87EA-9DCF04099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710" t="14879" r="19082" b="14010"/>
          <a:stretch/>
        </p:blipFill>
        <p:spPr>
          <a:xfrm>
            <a:off x="2188226" y="137913"/>
            <a:ext cx="7815547" cy="67200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36B796-534B-448C-A1B2-AC185D446E64}"/>
              </a:ext>
            </a:extLst>
          </p:cNvPr>
          <p:cNvSpPr txBox="1"/>
          <p:nvPr/>
        </p:nvSpPr>
        <p:spPr>
          <a:xfrm>
            <a:off x="99969" y="6550223"/>
            <a:ext cx="3238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Δημόσιο Νηπιαγωγείο Λατσιών Δ’ (ΣΞ)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06767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Stalo</dc:creator>
  <cp:lastModifiedBy>Μαρία Χριστοδούλου</cp:lastModifiedBy>
  <cp:revision>2</cp:revision>
  <dcterms:created xsi:type="dcterms:W3CDTF">2021-01-10T14:26:56Z</dcterms:created>
  <dcterms:modified xsi:type="dcterms:W3CDTF">2021-01-10T14:37:56Z</dcterms:modified>
</cp:coreProperties>
</file>