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DYz4V6Nsu7QTH2rYCI5pw==" hashData="NQHRC0V8AHAw9ZvTM9Ekjfo18qbGOH4qffFGWD5+mEIQD/P6Hr7yRNciBmuSuWvooyKcHJO4NutEq/6wZ+tl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A5878E-EC19-4579-852E-BAB3AD7B156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3F65BC-2350-4B85-82C0-2627D9F7CC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2286000" y="228600"/>
            <a:ext cx="4985148" cy="6400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71553" y="852488"/>
            <a:ext cx="3733800" cy="4701868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859797"/>
            <a:ext cx="3852864" cy="470280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85800" y="685800"/>
            <a:ext cx="3962400" cy="4989737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685801"/>
            <a:ext cx="3990940" cy="5029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90600" y="838200"/>
            <a:ext cx="3733800" cy="4701868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5336" y="838201"/>
            <a:ext cx="3852864" cy="46980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23929" y="1066800"/>
            <a:ext cx="3733800" cy="4687580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1066800"/>
            <a:ext cx="3852864" cy="464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42976" y="1219200"/>
            <a:ext cx="3733800" cy="4648201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0576" y="1219200"/>
            <a:ext cx="3781424" cy="464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62000" y="609600"/>
            <a:ext cx="3733800" cy="5791200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609600"/>
            <a:ext cx="3852864" cy="580072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62000" y="609600"/>
            <a:ext cx="3733800" cy="5791200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609600"/>
            <a:ext cx="3852864" cy="580072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38199" y="914401"/>
            <a:ext cx="4031177" cy="5029201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722" y="914400"/>
            <a:ext cx="4111278" cy="503897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38200" y="721568"/>
            <a:ext cx="3810000" cy="4939995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21568"/>
            <a:ext cx="3886200" cy="49172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81000" y="491659"/>
            <a:ext cx="4114800" cy="5147141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500064"/>
            <a:ext cx="3962400" cy="514211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57264" y="838200"/>
            <a:ext cx="3733800" cy="4648200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6736" y="838201"/>
            <a:ext cx="3852864" cy="464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609600"/>
            <a:ext cx="4157664" cy="5105401"/>
          </a:xfrm>
          <a:prstGeom prst="rect">
            <a:avLst/>
          </a:prstGeom>
        </p:spPr>
      </p:pic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00088" y="629305"/>
            <a:ext cx="4038600" cy="508569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62001" y="1066799"/>
            <a:ext cx="3733800" cy="4572000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6" y="1066800"/>
            <a:ext cx="3852864" cy="457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 kota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76289" y="838200"/>
            <a:ext cx="3810000" cy="4800599"/>
          </a:xfrm>
          <a:prstGeom prst="rect">
            <a:avLst/>
          </a:prstGeom>
        </p:spPr>
      </p:pic>
      <p:pic>
        <p:nvPicPr>
          <p:cNvPr id="3" name="Picture 2" descr="i kota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838200"/>
            <a:ext cx="3929064" cy="4800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yiota_cos</dc:creator>
  <cp:lastModifiedBy>User</cp:lastModifiedBy>
  <cp:revision>8</cp:revision>
  <dcterms:created xsi:type="dcterms:W3CDTF">2010-03-20T15:03:08Z</dcterms:created>
  <dcterms:modified xsi:type="dcterms:W3CDTF">2020-04-06T17:22:16Z</dcterms:modified>
</cp:coreProperties>
</file>