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5" r:id="rId6"/>
    <p:sldId id="266" r:id="rId7"/>
    <p:sldId id="261" r:id="rId8"/>
    <p:sldId id="260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35yfovdAyWERZsjN9/H9mA==" hashData="Ewou5hPMPiBuUjXh8EzktuiDSncpyXqolaeklCNO/OCNaIPprRscgTVERkz+5fhj/vsOpDVufCuz/vfJkuUv7w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0" d="100"/>
          <a:sy n="90" d="100"/>
        </p:scale>
        <p:origin x="9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31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00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5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6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12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45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7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1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55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26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35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0A8CA-91F2-4DC3-9AC6-C7DDB6E80189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3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B56A1C-FB14-4923-994C-7D5D3EFBD5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26" t="5914" r="15679" b="4659"/>
          <a:stretch/>
        </p:blipFill>
        <p:spPr>
          <a:xfrm>
            <a:off x="1212110" y="505675"/>
            <a:ext cx="6921796" cy="5684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929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856A501-0B8D-4CE9-B7E7-B6901A05D8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94" t="1913" r="5561" b="14514"/>
          <a:stretch/>
        </p:blipFill>
        <p:spPr>
          <a:xfrm>
            <a:off x="1839434" y="297712"/>
            <a:ext cx="5730948" cy="6468644"/>
          </a:xfrm>
        </p:spPr>
      </p:pic>
    </p:spTree>
    <p:extLst>
      <p:ext uri="{BB962C8B-B14F-4D97-AF65-F5344CB8AC3E}">
        <p14:creationId xmlns:p14="http://schemas.microsoft.com/office/powerpoint/2010/main" val="636280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CA1AFA2-4DFE-4EF7-86CE-69AB060B65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73" t="2272" r="3542" b="11472"/>
          <a:stretch/>
        </p:blipFill>
        <p:spPr>
          <a:xfrm>
            <a:off x="1892806" y="281763"/>
            <a:ext cx="5688207" cy="6294474"/>
          </a:xfrm>
        </p:spPr>
      </p:pic>
    </p:spTree>
    <p:extLst>
      <p:ext uri="{BB962C8B-B14F-4D97-AF65-F5344CB8AC3E}">
        <p14:creationId xmlns:p14="http://schemas.microsoft.com/office/powerpoint/2010/main" val="2361719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3A8022E-29B6-4AF3-8E0B-A42319CF45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21" t="10824" r="15020" b="10250"/>
          <a:stretch/>
        </p:blipFill>
        <p:spPr>
          <a:xfrm>
            <a:off x="1775637" y="734442"/>
            <a:ext cx="5592726" cy="6123558"/>
          </a:xfrm>
        </p:spPr>
      </p:pic>
    </p:spTree>
    <p:extLst>
      <p:ext uri="{BB962C8B-B14F-4D97-AF65-F5344CB8AC3E}">
        <p14:creationId xmlns:p14="http://schemas.microsoft.com/office/powerpoint/2010/main" val="3179221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E77576D-4E86-4CAE-9724-3DBA8EBFB2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76" t="11783" r="2990"/>
          <a:stretch/>
        </p:blipFill>
        <p:spPr>
          <a:xfrm>
            <a:off x="1765004" y="95691"/>
            <a:ext cx="6049926" cy="6803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793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43D0112-E5A3-4CF4-9D32-C1DF78AEF1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6" t="9358" r="13295" b="10983"/>
          <a:stretch/>
        </p:blipFill>
        <p:spPr>
          <a:xfrm>
            <a:off x="1658677" y="159487"/>
            <a:ext cx="5667056" cy="6507127"/>
          </a:xfrm>
        </p:spPr>
      </p:pic>
    </p:spTree>
    <p:extLst>
      <p:ext uri="{BB962C8B-B14F-4D97-AF65-F5344CB8AC3E}">
        <p14:creationId xmlns:p14="http://schemas.microsoft.com/office/powerpoint/2010/main" val="4272651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2FA813E-62FB-4F97-B344-4A8B9735B2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0" t="13268" r="12333"/>
          <a:stretch/>
        </p:blipFill>
        <p:spPr>
          <a:xfrm>
            <a:off x="2030818" y="191385"/>
            <a:ext cx="5209953" cy="6581002"/>
          </a:xfrm>
        </p:spPr>
      </p:pic>
    </p:spTree>
    <p:extLst>
      <p:ext uri="{BB962C8B-B14F-4D97-AF65-F5344CB8AC3E}">
        <p14:creationId xmlns:p14="http://schemas.microsoft.com/office/powerpoint/2010/main" val="2785531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3983194-4B2A-47E9-8207-61943D2728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4" t="7649" r="15889" b="1031"/>
          <a:stretch/>
        </p:blipFill>
        <p:spPr>
          <a:xfrm>
            <a:off x="2023676" y="108068"/>
            <a:ext cx="4940650" cy="6641863"/>
          </a:xfrm>
        </p:spPr>
      </p:pic>
    </p:spTree>
    <p:extLst>
      <p:ext uri="{BB962C8B-B14F-4D97-AF65-F5344CB8AC3E}">
        <p14:creationId xmlns:p14="http://schemas.microsoft.com/office/powerpoint/2010/main" val="355853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0D60145-CFB2-4054-ADDC-BA0E823528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29" t="9358" r="13080"/>
          <a:stretch/>
        </p:blipFill>
        <p:spPr>
          <a:xfrm>
            <a:off x="2190307" y="382772"/>
            <a:ext cx="4997287" cy="6283842"/>
          </a:xfrm>
        </p:spPr>
      </p:pic>
    </p:spTree>
    <p:extLst>
      <p:ext uri="{BB962C8B-B14F-4D97-AF65-F5344CB8AC3E}">
        <p14:creationId xmlns:p14="http://schemas.microsoft.com/office/powerpoint/2010/main" val="2131333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</cp:revision>
  <dcterms:created xsi:type="dcterms:W3CDTF">2020-03-26T15:55:40Z</dcterms:created>
  <dcterms:modified xsi:type="dcterms:W3CDTF">2020-04-03T21:31:57Z</dcterms:modified>
</cp:coreProperties>
</file>