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62" r:id="rId2"/>
    <p:sldId id="272" r:id="rId3"/>
    <p:sldId id="256" r:id="rId4"/>
    <p:sldId id="279" r:id="rId5"/>
    <p:sldId id="276" r:id="rId6"/>
    <p:sldId id="257" r:id="rId7"/>
    <p:sldId id="281" r:id="rId8"/>
    <p:sldId id="282" r:id="rId9"/>
    <p:sldId id="271" r:id="rId10"/>
    <p:sldId id="284" r:id="rId11"/>
    <p:sldId id="285" r:id="rId12"/>
    <p:sldId id="258" r:id="rId13"/>
    <p:sldId id="286" r:id="rId14"/>
    <p:sldId id="287" r:id="rId15"/>
    <p:sldId id="261" r:id="rId16"/>
    <p:sldId id="288" r:id="rId17"/>
    <p:sldId id="289" r:id="rId18"/>
    <p:sldId id="266" r:id="rId19"/>
    <p:sldId id="290" r:id="rId20"/>
    <p:sldId id="291" r:id="rId21"/>
    <p:sldId id="260" r:id="rId22"/>
    <p:sldId id="294" r:id="rId23"/>
    <p:sldId id="295" r:id="rId24"/>
    <p:sldId id="263" r:id="rId25"/>
    <p:sldId id="296" r:id="rId26"/>
    <p:sldId id="298" r:id="rId2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joTHFtlMnFdUskBX2N6jQ==" hashData="9LDrJGUbNdunoTTp+dtrBR38XUna70qYmzPtcMkkV3b06M0az4wAaIuUGQQF3GXT7LWsMRCiDR4tG/JxQlqlgg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a Raxon" initials="MR" lastIdx="1" clrIdx="0">
    <p:extLst>
      <p:ext uri="{19B8F6BF-5375-455C-9EA6-DF929625EA0E}">
        <p15:presenceInfo xmlns:p15="http://schemas.microsoft.com/office/powerpoint/2012/main" userId="Marina Rax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76" autoAdjust="0"/>
    <p:restoredTop sz="94063" autoAdjust="0"/>
  </p:normalViewPr>
  <p:slideViewPr>
    <p:cSldViewPr snapToGrid="0" showGuides="1">
      <p:cViewPr varScale="1">
        <p:scale>
          <a:sx n="92" d="100"/>
          <a:sy n="92" d="100"/>
        </p:scale>
        <p:origin x="78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F20F97-56D2-473F-992A-8CF9FB31F3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E3F442-5B61-4139-85A4-72D4A9D2EE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0D011-1BBD-4998-A051-4F31EB924075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E78290-0AEA-429D-A6A7-F3DF9289B1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DBF4D-B2FA-46F1-90C1-D1993CD6E1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137DB-76CA-40B7-876F-6D72ADEEBC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34668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911DD-A1E2-4FE0-B980-34AA27F89EFC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C9EA4-89E9-4661-8EDD-7D4B41E317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2916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3A97C-ED22-4218-8558-2806C8EAAF79}" type="datetime1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29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840B0-8602-4036-901F-3F3BFFF931F6}" type="datetime1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72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C71A1-C14E-4EA9-92B9-ABE93541D103}" type="datetime1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85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57FA-379B-4EF0-B0E3-07903399A6AA}" type="datetime1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11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F47D-4E93-4B31-B5E8-39E1490DE0E7}" type="datetime1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1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5859-473B-48C1-86F4-834504A38BD4}" type="datetime1">
              <a:rPr lang="en-GB" smtClean="0"/>
              <a:t>20/09/2020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6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DC03D-C266-4ED3-8E9A-9E8C04152A76}" type="datetime1">
              <a:rPr lang="en-GB" smtClean="0"/>
              <a:t>20/09/2020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21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D4B9A-64C3-4148-B0F5-7C568C17FC91}" type="datetime1">
              <a:rPr lang="en-GB" smtClean="0"/>
              <a:t>20/09/2020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51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E4335-C6B9-4E3F-985A-FEE6BA2CDB8C}" type="datetime1">
              <a:rPr lang="en-GB" smtClean="0"/>
              <a:t>20/09/2020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337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862DF-1067-4E50-A13F-0C2130F3021E}" type="datetime1">
              <a:rPr lang="en-GB" smtClean="0"/>
              <a:t>20/09/2020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20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7A9-4EF4-463F-A1A1-820B670F69A5}" type="datetime1">
              <a:rPr lang="en-GB" smtClean="0"/>
              <a:t>20/09/2020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49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31980-CB29-47D4-9680-C6ED5A370488}" type="datetime1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Ζ' Δημόσιο Νηπιαγωγείο Λακατάμειας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8091D-70B6-481B-A3B8-38F36244E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389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1210" y="262647"/>
            <a:ext cx="8657616" cy="1754326"/>
          </a:xfrm>
          <a:prstGeom prst="rect">
            <a:avLst/>
          </a:prstGeom>
          <a:solidFill>
            <a:schemeClr val="accent1"/>
          </a:solidFill>
          <a:ln w="476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3600" b="1" dirty="0">
                <a:solidFill>
                  <a:srgbClr val="FF0000"/>
                </a:solidFill>
              </a:rPr>
              <a:t>Παρατήρησε προσεκτικά και βρες τη διαφορά!!Είμαι σίγουρη θα τα πας περίφημα!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9345" y="2392497"/>
            <a:ext cx="6254885" cy="401962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5CF728-930C-4839-A24E-ADF8370439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4428" y="6507902"/>
            <a:ext cx="2257143" cy="3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98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ops Smiley | Emoticon, Happy smiley face, Smiley emoji">
            <a:extLst>
              <a:ext uri="{FF2B5EF4-FFF2-40B4-BE49-F238E27FC236}">
                <a16:creationId xmlns:a16="http://schemas.microsoft.com/office/drawing/2014/main" id="{6DC896A5-E578-42A2-A235-11BED852B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97250" y="1824468"/>
            <a:ext cx="2743307" cy="274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22DF41-4799-4235-A6DD-E6ED4056432D}"/>
              </a:ext>
            </a:extLst>
          </p:cNvPr>
          <p:cNvSpPr txBox="1"/>
          <p:nvPr/>
        </p:nvSpPr>
        <p:spPr>
          <a:xfrm>
            <a:off x="2623931" y="819797"/>
            <a:ext cx="508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Προσπάθησε ξανά!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Arrow: Lef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77464C6-E01B-4E1A-8EF9-EE71226F4EF8}"/>
              </a:ext>
            </a:extLst>
          </p:cNvPr>
          <p:cNvSpPr/>
          <p:nvPr/>
        </p:nvSpPr>
        <p:spPr>
          <a:xfrm>
            <a:off x="1709530" y="4158056"/>
            <a:ext cx="7129670" cy="2481283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4D89A0-F87D-4422-8EB5-ECF5344BFC67}"/>
              </a:ext>
            </a:extLst>
          </p:cNvPr>
          <p:cNvSpPr txBox="1"/>
          <p:nvPr/>
        </p:nvSpPr>
        <p:spPr>
          <a:xfrm>
            <a:off x="4134677" y="5044754"/>
            <a:ext cx="2584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" action="ppaction://hlinkshowjump?jump=previousslide"/>
              </a:rPr>
              <a:t>Επιστροφή</a:t>
            </a:r>
            <a:endParaRPr lang="en-GB" sz="40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216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ight On Smiley | Funny emoticons, Emoticon, Emoji images">
            <a:extLst>
              <a:ext uri="{FF2B5EF4-FFF2-40B4-BE49-F238E27FC236}">
                <a16:creationId xmlns:a16="http://schemas.microsoft.com/office/drawing/2014/main" id="{EE3EC5C8-0FB0-4EA6-A250-669E87AC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0465" y="2471737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31BDB2-8299-4684-AD49-D348FF99DFFD}"/>
              </a:ext>
            </a:extLst>
          </p:cNvPr>
          <p:cNvSpPr txBox="1"/>
          <p:nvPr/>
        </p:nvSpPr>
        <p:spPr>
          <a:xfrm>
            <a:off x="3709988" y="952319"/>
            <a:ext cx="3061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Μπράβο!!!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2" name="Arrow: Right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BFD6EE8-273B-453C-967C-D224F2B57649}"/>
              </a:ext>
            </a:extLst>
          </p:cNvPr>
          <p:cNvSpPr/>
          <p:nvPr/>
        </p:nvSpPr>
        <p:spPr>
          <a:xfrm>
            <a:off x="2332383" y="4096823"/>
            <a:ext cx="6665843" cy="266749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F6937C3-ED30-4363-950C-DD7CD284B891}"/>
              </a:ext>
            </a:extLst>
          </p:cNvPr>
          <p:cNvSpPr txBox="1"/>
          <p:nvPr/>
        </p:nvSpPr>
        <p:spPr>
          <a:xfrm>
            <a:off x="4137992" y="5076626"/>
            <a:ext cx="3061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Συνέχισε!</a:t>
            </a:r>
            <a:endParaRPr lang="en-GB" sz="4000" dirty="0">
              <a:solidFill>
                <a:schemeClr val="accent5">
                  <a:lumMod val="75000"/>
                </a:schemeClr>
              </a:solidFill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8584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ute Bee Clipart Free Clipart Images - Clip Art Bumble Bee Bees ..."/>
          <p:cNvSpPr>
            <a:spLocks noChangeAspect="1" noChangeArrowheads="1"/>
          </p:cNvSpPr>
          <p:nvPr/>
        </p:nvSpPr>
        <p:spPr bwMode="auto">
          <a:xfrm>
            <a:off x="126405" y="525562"/>
            <a:ext cx="247650" cy="24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en-GB" sz="1463"/>
          </a:p>
        </p:txBody>
      </p:sp>
      <p:pic>
        <p:nvPicPr>
          <p:cNvPr id="10" name="Picture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339" y="374320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1114" y="374320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5312" y="442414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hlinkClick r:id="rId4" action="ppaction://hlinksldjump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126405" y="3681723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3464" y="3681724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9336" y="3603903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9510" y="670168"/>
            <a:ext cx="2143125" cy="2143125"/>
          </a:xfrm>
          <a:prstGeom prst="rect">
            <a:avLst/>
          </a:prstGeom>
        </p:spPr>
      </p:pic>
      <p:pic>
        <p:nvPicPr>
          <p:cNvPr id="17" name="Picture 1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9509" y="379845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37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ops Smiley | Emoticon, Happy smiley face, Smiley emoji">
            <a:extLst>
              <a:ext uri="{FF2B5EF4-FFF2-40B4-BE49-F238E27FC236}">
                <a16:creationId xmlns:a16="http://schemas.microsoft.com/office/drawing/2014/main" id="{6DC896A5-E578-42A2-A235-11BED852B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28636" y="1747888"/>
            <a:ext cx="2448723" cy="244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22DF41-4799-4235-A6DD-E6ED4056432D}"/>
              </a:ext>
            </a:extLst>
          </p:cNvPr>
          <p:cNvSpPr txBox="1"/>
          <p:nvPr/>
        </p:nvSpPr>
        <p:spPr>
          <a:xfrm>
            <a:off x="2623931" y="819797"/>
            <a:ext cx="508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Προσπάθησε ξανά!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Arrow: Lef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77464C6-E01B-4E1A-8EF9-EE71226F4EF8}"/>
              </a:ext>
            </a:extLst>
          </p:cNvPr>
          <p:cNvSpPr/>
          <p:nvPr/>
        </p:nvSpPr>
        <p:spPr>
          <a:xfrm>
            <a:off x="1404731" y="3829879"/>
            <a:ext cx="6811617" cy="279291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4D89A0-F87D-4422-8EB5-ECF5344BFC67}"/>
              </a:ext>
            </a:extLst>
          </p:cNvPr>
          <p:cNvSpPr txBox="1"/>
          <p:nvPr/>
        </p:nvSpPr>
        <p:spPr>
          <a:xfrm>
            <a:off x="3935892" y="4872395"/>
            <a:ext cx="26636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" action="ppaction://hlinkshowjump?jump=previousslide"/>
              </a:rPr>
              <a:t>Επιστροφή</a:t>
            </a:r>
            <a:endParaRPr lang="en-GB" sz="40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811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ight On Smiley | Funny emoticons, Emoticon, Emoji images">
            <a:extLst>
              <a:ext uri="{FF2B5EF4-FFF2-40B4-BE49-F238E27FC236}">
                <a16:creationId xmlns:a16="http://schemas.microsoft.com/office/drawing/2014/main" id="{EE3EC5C8-0FB0-4EA6-A250-669E87AC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0465" y="2471737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31BDB2-8299-4684-AD49-D348FF99DFFD}"/>
              </a:ext>
            </a:extLst>
          </p:cNvPr>
          <p:cNvSpPr txBox="1"/>
          <p:nvPr/>
        </p:nvSpPr>
        <p:spPr>
          <a:xfrm>
            <a:off x="3709988" y="952319"/>
            <a:ext cx="3061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Μπράβο!!!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2" name="Arrow: Right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BFD6EE8-273B-453C-967C-D224F2B57649}"/>
              </a:ext>
            </a:extLst>
          </p:cNvPr>
          <p:cNvSpPr/>
          <p:nvPr/>
        </p:nvSpPr>
        <p:spPr>
          <a:xfrm>
            <a:off x="2703132" y="3960824"/>
            <a:ext cx="6175823" cy="273698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6937C3-ED30-4363-950C-DD7CD284B891}"/>
              </a:ext>
            </a:extLst>
          </p:cNvPr>
          <p:cNvSpPr txBox="1"/>
          <p:nvPr/>
        </p:nvSpPr>
        <p:spPr>
          <a:xfrm>
            <a:off x="4045226" y="4975375"/>
            <a:ext cx="3061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Συνέχισε!</a:t>
            </a:r>
            <a:endParaRPr lang="en-GB" sz="4000" dirty="0">
              <a:solidFill>
                <a:schemeClr val="accent5">
                  <a:lumMod val="75000"/>
                </a:schemeClr>
              </a:solidFill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20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768" y="379176"/>
            <a:ext cx="2019300" cy="2266950"/>
          </a:xfrm>
          <a:prstGeom prst="rect">
            <a:avLst/>
          </a:prstGeom>
        </p:spPr>
      </p:pic>
      <p:pic>
        <p:nvPicPr>
          <p:cNvPr id="8" name="Picture 7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5839" y="379176"/>
            <a:ext cx="2019300" cy="2266950"/>
          </a:xfrm>
          <a:prstGeom prst="rect">
            <a:avLst/>
          </a:prstGeom>
        </p:spPr>
      </p:pic>
      <p:pic>
        <p:nvPicPr>
          <p:cNvPr id="9" name="Picture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911" y="379176"/>
            <a:ext cx="2019300" cy="2266950"/>
          </a:xfrm>
          <a:prstGeom prst="rect">
            <a:avLst/>
          </a:prstGeom>
        </p:spPr>
      </p:pic>
      <p:pic>
        <p:nvPicPr>
          <p:cNvPr id="10" name="Picture 9">
            <a:hlinkClick r:id="rId4" action="ppaction://hlinksldjump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443" y="3525973"/>
            <a:ext cx="2272624" cy="2616942"/>
          </a:xfrm>
          <a:prstGeom prst="rect">
            <a:avLst/>
          </a:prstGeom>
        </p:spPr>
      </p:pic>
      <p:pic>
        <p:nvPicPr>
          <p:cNvPr id="11" name="Picture 1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5839" y="3608760"/>
            <a:ext cx="2019300" cy="2266950"/>
          </a:xfrm>
          <a:prstGeom prst="rect">
            <a:avLst/>
          </a:prstGeom>
        </p:spPr>
      </p:pic>
      <p:pic>
        <p:nvPicPr>
          <p:cNvPr id="12" name="Picture 1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37911" y="3521210"/>
            <a:ext cx="20193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ops Smiley | Emoticon, Happy smiley face, Smiley emoji">
            <a:extLst>
              <a:ext uri="{FF2B5EF4-FFF2-40B4-BE49-F238E27FC236}">
                <a16:creationId xmlns:a16="http://schemas.microsoft.com/office/drawing/2014/main" id="{6DC896A5-E578-42A2-A235-11BED852B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46390" y="2103711"/>
            <a:ext cx="2213220" cy="2213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22DF41-4799-4235-A6DD-E6ED4056432D}"/>
              </a:ext>
            </a:extLst>
          </p:cNvPr>
          <p:cNvSpPr txBox="1"/>
          <p:nvPr/>
        </p:nvSpPr>
        <p:spPr>
          <a:xfrm>
            <a:off x="2623931" y="819797"/>
            <a:ext cx="508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Προσπάθησε ξανά!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Arrow: Lef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77464C6-E01B-4E1A-8EF9-EE71226F4EF8}"/>
              </a:ext>
            </a:extLst>
          </p:cNvPr>
          <p:cNvSpPr/>
          <p:nvPr/>
        </p:nvSpPr>
        <p:spPr>
          <a:xfrm>
            <a:off x="1851991" y="3856384"/>
            <a:ext cx="6775174" cy="279291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4D89A0-F87D-4422-8EB5-ECF5344BFC67}"/>
              </a:ext>
            </a:extLst>
          </p:cNvPr>
          <p:cNvSpPr txBox="1"/>
          <p:nvPr/>
        </p:nvSpPr>
        <p:spPr>
          <a:xfrm>
            <a:off x="3988903" y="4890052"/>
            <a:ext cx="331304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" action="ppaction://hlinkshowjump?jump=previousslide"/>
              </a:rPr>
              <a:t>Επιστροφή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6711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ight On Smiley | Funny emoticons, Emoticon, Emoji images">
            <a:extLst>
              <a:ext uri="{FF2B5EF4-FFF2-40B4-BE49-F238E27FC236}">
                <a16:creationId xmlns:a16="http://schemas.microsoft.com/office/drawing/2014/main" id="{EE3EC5C8-0FB0-4EA6-A250-669E87AC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0465" y="2471737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31BDB2-8299-4684-AD49-D348FF99DFFD}"/>
              </a:ext>
            </a:extLst>
          </p:cNvPr>
          <p:cNvSpPr txBox="1"/>
          <p:nvPr/>
        </p:nvSpPr>
        <p:spPr>
          <a:xfrm>
            <a:off x="3709988" y="952319"/>
            <a:ext cx="3061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Μπράβο!!!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2" name="Arrow: Right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BFD6EE8-273B-453C-967C-D224F2B57649}"/>
              </a:ext>
            </a:extLst>
          </p:cNvPr>
          <p:cNvSpPr/>
          <p:nvPr/>
        </p:nvSpPr>
        <p:spPr>
          <a:xfrm>
            <a:off x="2477845" y="3896139"/>
            <a:ext cx="6321597" cy="280946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6937C3-ED30-4363-950C-DD7CD284B891}"/>
              </a:ext>
            </a:extLst>
          </p:cNvPr>
          <p:cNvSpPr txBox="1"/>
          <p:nvPr/>
        </p:nvSpPr>
        <p:spPr>
          <a:xfrm>
            <a:off x="3951708" y="4946926"/>
            <a:ext cx="3061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rId3" action="ppaction://hlinksldjump"/>
              </a:rPr>
              <a:t>Συνέχισε</a:t>
            </a:r>
            <a:r>
              <a:rPr lang="el-GR" sz="40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!</a:t>
            </a:r>
            <a:endParaRPr lang="en-GB" sz="4000" dirty="0">
              <a:solidFill>
                <a:schemeClr val="accent5">
                  <a:lumMod val="75000"/>
                </a:schemeClr>
              </a:solidFill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2806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6085" y="349790"/>
            <a:ext cx="2028825" cy="2247900"/>
          </a:xfrm>
          <a:prstGeom prst="rect">
            <a:avLst/>
          </a:prstGeom>
        </p:spPr>
      </p:pic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5668" y="349790"/>
            <a:ext cx="2028825" cy="2247900"/>
          </a:xfrm>
          <a:prstGeom prst="rect">
            <a:avLst/>
          </a:prstGeom>
        </p:spPr>
      </p:pic>
      <p:pic>
        <p:nvPicPr>
          <p:cNvPr id="5" name="Picture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1438" y="349790"/>
            <a:ext cx="2028825" cy="2247900"/>
          </a:xfrm>
          <a:prstGeom prst="rect">
            <a:avLst/>
          </a:prstGeom>
        </p:spPr>
      </p:pic>
      <p:pic>
        <p:nvPicPr>
          <p:cNvPr id="6" name="Picture 5">
            <a:hlinkClick r:id="rId4" action="ppaction://hlinksldjump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727" y="3550191"/>
            <a:ext cx="2028825" cy="2247900"/>
          </a:xfrm>
          <a:prstGeom prst="rect">
            <a:avLst/>
          </a:prstGeom>
        </p:spPr>
      </p:pic>
      <p:pic>
        <p:nvPicPr>
          <p:cNvPr id="7" name="Picture 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85667" y="3550191"/>
            <a:ext cx="2028825" cy="2247900"/>
          </a:xfrm>
          <a:prstGeom prst="rect">
            <a:avLst/>
          </a:prstGeom>
        </p:spPr>
      </p:pic>
      <p:pic>
        <p:nvPicPr>
          <p:cNvPr id="8" name="Picture 7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8987" y="3482097"/>
            <a:ext cx="2028825" cy="22479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07788" y="4581727"/>
            <a:ext cx="223736" cy="1148270"/>
          </a:xfrm>
          <a:prstGeom prst="rect">
            <a:avLst/>
          </a:prstGeom>
          <a:solidFill>
            <a:srgbClr val="CC33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1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ops Smiley | Emoticon, Happy smiley face, Smiley emoji">
            <a:extLst>
              <a:ext uri="{FF2B5EF4-FFF2-40B4-BE49-F238E27FC236}">
                <a16:creationId xmlns:a16="http://schemas.microsoft.com/office/drawing/2014/main" id="{6DC896A5-E578-42A2-A235-11BED852B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21982" y="1859014"/>
            <a:ext cx="2292731" cy="229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22DF41-4799-4235-A6DD-E6ED4056432D}"/>
              </a:ext>
            </a:extLst>
          </p:cNvPr>
          <p:cNvSpPr txBox="1"/>
          <p:nvPr/>
        </p:nvSpPr>
        <p:spPr>
          <a:xfrm>
            <a:off x="2623931" y="819797"/>
            <a:ext cx="508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Προσπάθησε ξανά!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Arrow: Lef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77464C6-E01B-4E1A-8EF9-EE71226F4EF8}"/>
              </a:ext>
            </a:extLst>
          </p:cNvPr>
          <p:cNvSpPr/>
          <p:nvPr/>
        </p:nvSpPr>
        <p:spPr>
          <a:xfrm>
            <a:off x="1785730" y="4015409"/>
            <a:ext cx="6753359" cy="2660397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4D89A0-F87D-4422-8EB5-ECF5344BFC67}"/>
              </a:ext>
            </a:extLst>
          </p:cNvPr>
          <p:cNvSpPr txBox="1"/>
          <p:nvPr/>
        </p:nvSpPr>
        <p:spPr>
          <a:xfrm>
            <a:off x="4021982" y="5083997"/>
            <a:ext cx="2842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4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" action="ppaction://hlinkshowjump?jump=previousslide"/>
              </a:rPr>
              <a:t>Επιστροφή</a:t>
            </a:r>
            <a:endParaRPr lang="en-GB" sz="44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7195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151" y="167886"/>
            <a:ext cx="9491185" cy="582467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>
                <a:solidFill>
                  <a:srgbClr val="FF0000"/>
                </a:solidFill>
              </a:rPr>
              <a:t>Βάλε </a:t>
            </a:r>
            <a:r>
              <a:rPr lang="en-GB" sz="4000" b="1" dirty="0">
                <a:solidFill>
                  <a:srgbClr val="FF0000"/>
                </a:solidFill>
              </a:rPr>
              <a:t>slide show </a:t>
            </a:r>
            <a:r>
              <a:rPr lang="el-GR" sz="4000" b="1" dirty="0">
                <a:solidFill>
                  <a:srgbClr val="FF0000"/>
                </a:solidFill>
              </a:rPr>
              <a:t> και βρες τη διαφορετική  εικόνα</a:t>
            </a:r>
            <a:r>
              <a:rPr lang="en-GB" sz="4000" b="1" dirty="0">
                <a:solidFill>
                  <a:srgbClr val="FF0000"/>
                </a:solidFill>
              </a:rPr>
              <a:t>!</a:t>
            </a:r>
            <a:endParaRPr lang="el-GR" sz="4000" b="1" dirty="0">
              <a:solidFill>
                <a:srgbClr val="FF0000"/>
              </a:solidFill>
            </a:endParaRPr>
          </a:p>
          <a:p>
            <a:pPr algn="ctr"/>
            <a:endParaRPr lang="en-GB" sz="2600" dirty="0">
              <a:solidFill>
                <a:srgbClr val="0070C0"/>
              </a:solidFill>
            </a:endParaRPr>
          </a:p>
          <a:p>
            <a:endParaRPr lang="el-GR" sz="2600" dirty="0">
              <a:solidFill>
                <a:srgbClr val="FF0000"/>
              </a:solidFill>
            </a:endParaRPr>
          </a:p>
          <a:p>
            <a:endParaRPr lang="el-GR" sz="2600" dirty="0">
              <a:solidFill>
                <a:srgbClr val="FF0000"/>
              </a:solidFill>
            </a:endParaRPr>
          </a:p>
          <a:p>
            <a:endParaRPr lang="el-GR" sz="2600" dirty="0">
              <a:solidFill>
                <a:srgbClr val="FF0000"/>
              </a:solidFill>
            </a:endParaRPr>
          </a:p>
          <a:p>
            <a:endParaRPr lang="el-GR" sz="2600" dirty="0">
              <a:solidFill>
                <a:srgbClr val="FF0000"/>
              </a:solidFill>
            </a:endParaRPr>
          </a:p>
          <a:p>
            <a:endParaRPr lang="el-GR" sz="2600" dirty="0">
              <a:solidFill>
                <a:srgbClr val="FF0000"/>
              </a:solidFill>
            </a:endParaRPr>
          </a:p>
          <a:p>
            <a:endParaRPr lang="el-GR" sz="2600" dirty="0">
              <a:solidFill>
                <a:srgbClr val="FF0000"/>
              </a:solidFill>
            </a:endParaRPr>
          </a:p>
          <a:p>
            <a:endParaRPr lang="el-GR" sz="2600" dirty="0">
              <a:solidFill>
                <a:srgbClr val="FF0000"/>
              </a:solidFill>
            </a:endParaRPr>
          </a:p>
          <a:p>
            <a:endParaRPr lang="el-GR" sz="2600" dirty="0">
              <a:solidFill>
                <a:srgbClr val="FF0000"/>
              </a:solidFill>
            </a:endParaRPr>
          </a:p>
          <a:p>
            <a:pPr algn="ctr"/>
            <a:r>
              <a:rPr lang="el-GR" sz="5850" dirty="0">
                <a:solidFill>
                  <a:srgbClr val="FF0000"/>
                </a:solidFill>
              </a:rPr>
              <a:t>Καλή διασκέδαση!!!!</a:t>
            </a:r>
            <a:endParaRPr lang="en-GB" sz="585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0477" y="1938276"/>
            <a:ext cx="3870135" cy="306174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96560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ight On Smiley | Funny emoticons, Emoticon, Emoji images">
            <a:extLst>
              <a:ext uri="{FF2B5EF4-FFF2-40B4-BE49-F238E27FC236}">
                <a16:creationId xmlns:a16="http://schemas.microsoft.com/office/drawing/2014/main" id="{EE3EC5C8-0FB0-4EA6-A250-669E87AC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0465" y="2471737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31BDB2-8299-4684-AD49-D348FF99DFFD}"/>
              </a:ext>
            </a:extLst>
          </p:cNvPr>
          <p:cNvSpPr txBox="1"/>
          <p:nvPr/>
        </p:nvSpPr>
        <p:spPr>
          <a:xfrm>
            <a:off x="3709988" y="952319"/>
            <a:ext cx="3061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Μπράβο!!!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2" name="Arrow: Right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BFD6EE8-273B-453C-967C-D224F2B57649}"/>
              </a:ext>
            </a:extLst>
          </p:cNvPr>
          <p:cNvSpPr/>
          <p:nvPr/>
        </p:nvSpPr>
        <p:spPr>
          <a:xfrm>
            <a:off x="2173357" y="3869635"/>
            <a:ext cx="6864625" cy="271201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6937C3-ED30-4363-950C-DD7CD284B891}"/>
              </a:ext>
            </a:extLst>
          </p:cNvPr>
          <p:cNvSpPr txBox="1"/>
          <p:nvPr/>
        </p:nvSpPr>
        <p:spPr>
          <a:xfrm>
            <a:off x="4084983" y="4732070"/>
            <a:ext cx="3061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rId3" action="ppaction://hlinksldjump"/>
              </a:rPr>
              <a:t>Συνέχισε</a:t>
            </a:r>
            <a:r>
              <a:rPr lang="el-GR" sz="54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!</a:t>
            </a:r>
            <a:endParaRPr lang="en-GB" sz="5400" dirty="0">
              <a:solidFill>
                <a:schemeClr val="accent5">
                  <a:lumMod val="75000"/>
                </a:schemeClr>
              </a:solidFill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672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522" y="460443"/>
            <a:ext cx="2143125" cy="2133600"/>
          </a:xfrm>
          <a:prstGeom prst="rect">
            <a:avLst/>
          </a:prstGeom>
        </p:spPr>
      </p:pic>
      <p:pic>
        <p:nvPicPr>
          <p:cNvPr id="3" name="Picture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9186" y="460443"/>
            <a:ext cx="2143125" cy="2133600"/>
          </a:xfrm>
          <a:prstGeom prst="rect">
            <a:avLst/>
          </a:prstGeom>
        </p:spPr>
      </p:pic>
      <p:pic>
        <p:nvPicPr>
          <p:cNvPr id="10" name="Picture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6815" y="460443"/>
            <a:ext cx="2143125" cy="2133600"/>
          </a:xfrm>
          <a:prstGeom prst="rect">
            <a:avLst/>
          </a:prstGeom>
        </p:spPr>
      </p:pic>
      <p:pic>
        <p:nvPicPr>
          <p:cNvPr id="11" name="Picture 1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850" y="3305783"/>
            <a:ext cx="2143125" cy="2133600"/>
          </a:xfrm>
          <a:prstGeom prst="rect">
            <a:avLst/>
          </a:prstGeom>
        </p:spPr>
      </p:pic>
      <p:pic>
        <p:nvPicPr>
          <p:cNvPr id="12" name="Picture 1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0969" y="3305783"/>
            <a:ext cx="2143125" cy="2133600"/>
          </a:xfrm>
          <a:prstGeom prst="rect">
            <a:avLst/>
          </a:prstGeom>
        </p:spPr>
      </p:pic>
      <p:pic>
        <p:nvPicPr>
          <p:cNvPr id="13" name="Picture 12">
            <a:hlinkClick r:id="rId4" action="ppaction://hlinksldjump">
              <a:snd r:embed="rId5" name="applause.wav"/>
            </a:hlinkClick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784"/>
          <a:stretch/>
        </p:blipFill>
        <p:spPr>
          <a:xfrm>
            <a:off x="6546815" y="3198779"/>
            <a:ext cx="2143125" cy="2131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54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ops Smiley | Emoticon, Happy smiley face, Smiley emoji">
            <a:extLst>
              <a:ext uri="{FF2B5EF4-FFF2-40B4-BE49-F238E27FC236}">
                <a16:creationId xmlns:a16="http://schemas.microsoft.com/office/drawing/2014/main" id="{6DC896A5-E578-42A2-A235-11BED852B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69528" y="1993099"/>
            <a:ext cx="2445131" cy="244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22DF41-4799-4235-A6DD-E6ED4056432D}"/>
              </a:ext>
            </a:extLst>
          </p:cNvPr>
          <p:cNvSpPr txBox="1"/>
          <p:nvPr/>
        </p:nvSpPr>
        <p:spPr>
          <a:xfrm>
            <a:off x="2623931" y="819797"/>
            <a:ext cx="508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Προσπάθησε ξανά!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Arrow: Lef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77464C6-E01B-4E1A-8EF9-EE71226F4EF8}"/>
              </a:ext>
            </a:extLst>
          </p:cNvPr>
          <p:cNvSpPr/>
          <p:nvPr/>
        </p:nvSpPr>
        <p:spPr>
          <a:xfrm>
            <a:off x="1547446" y="4134678"/>
            <a:ext cx="6880936" cy="2527875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E4D89A0-F87D-4422-8EB5-ECF5344BFC67}"/>
              </a:ext>
            </a:extLst>
          </p:cNvPr>
          <p:cNvSpPr txBox="1"/>
          <p:nvPr/>
        </p:nvSpPr>
        <p:spPr>
          <a:xfrm>
            <a:off x="3747561" y="4983116"/>
            <a:ext cx="31109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" action="ppaction://hlinkshowjump?jump=previousslide"/>
              </a:rPr>
              <a:t>Επιστροφή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7748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ight On Smiley | Funny emoticons, Emoticon, Emoji images">
            <a:extLst>
              <a:ext uri="{FF2B5EF4-FFF2-40B4-BE49-F238E27FC236}">
                <a16:creationId xmlns:a16="http://schemas.microsoft.com/office/drawing/2014/main" id="{EE3EC5C8-0FB0-4EA6-A250-669E87AC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0465" y="2471737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31BDB2-8299-4684-AD49-D348FF99DFFD}"/>
              </a:ext>
            </a:extLst>
          </p:cNvPr>
          <p:cNvSpPr txBox="1"/>
          <p:nvPr/>
        </p:nvSpPr>
        <p:spPr>
          <a:xfrm>
            <a:off x="3709988" y="952319"/>
            <a:ext cx="3061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Μπράβο!!!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2" name="Arrow: Right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BFD6EE8-273B-453C-967C-D224F2B57649}"/>
              </a:ext>
            </a:extLst>
          </p:cNvPr>
          <p:cNvSpPr/>
          <p:nvPr/>
        </p:nvSpPr>
        <p:spPr>
          <a:xfrm>
            <a:off x="2570301" y="4214193"/>
            <a:ext cx="6109872" cy="253095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6937C3-ED30-4363-950C-DD7CD284B891}"/>
              </a:ext>
            </a:extLst>
          </p:cNvPr>
          <p:cNvSpPr txBox="1"/>
          <p:nvPr/>
        </p:nvSpPr>
        <p:spPr>
          <a:xfrm>
            <a:off x="3709988" y="5074684"/>
            <a:ext cx="3061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rId3" action="ppaction://hlinksldjump"/>
              </a:rPr>
              <a:t>Συνέχισε</a:t>
            </a:r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!</a:t>
            </a:r>
            <a:endParaRPr lang="en-GB" sz="4800" dirty="0">
              <a:solidFill>
                <a:schemeClr val="accent5">
                  <a:lumMod val="75000"/>
                </a:schemeClr>
              </a:solidFill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1722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725" y="321114"/>
            <a:ext cx="1657350" cy="2752725"/>
          </a:xfrm>
          <a:prstGeom prst="rect">
            <a:avLst/>
          </a:prstGeom>
        </p:spPr>
      </p:pic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4359" y="321114"/>
            <a:ext cx="1657350" cy="2752725"/>
          </a:xfrm>
          <a:prstGeom prst="rect">
            <a:avLst/>
          </a:prstGeom>
        </p:spPr>
      </p:pic>
      <p:pic>
        <p:nvPicPr>
          <p:cNvPr id="10" name="Picture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88529" y="321114"/>
            <a:ext cx="1657350" cy="2752725"/>
          </a:xfrm>
          <a:prstGeom prst="rect">
            <a:avLst/>
          </a:prstGeom>
        </p:spPr>
      </p:pic>
      <p:pic>
        <p:nvPicPr>
          <p:cNvPr id="11" name="Picture 1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5074" y="321114"/>
            <a:ext cx="1657350" cy="2752725"/>
          </a:xfrm>
          <a:prstGeom prst="rect">
            <a:avLst/>
          </a:prstGeom>
        </p:spPr>
      </p:pic>
      <p:pic>
        <p:nvPicPr>
          <p:cNvPr id="12" name="Picture 1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546" y="3647973"/>
            <a:ext cx="1657350" cy="2752725"/>
          </a:xfrm>
          <a:prstGeom prst="rect">
            <a:avLst/>
          </a:prstGeom>
        </p:spPr>
      </p:pic>
      <p:pic>
        <p:nvPicPr>
          <p:cNvPr id="13" name="Picture 1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4359" y="3647972"/>
            <a:ext cx="1657350" cy="2752725"/>
          </a:xfrm>
          <a:prstGeom prst="rect">
            <a:avLst/>
          </a:prstGeom>
        </p:spPr>
      </p:pic>
      <p:pic>
        <p:nvPicPr>
          <p:cNvPr id="14" name="Picture 13">
            <a:hlinkClick r:id="rId4" action="ppaction://hlinksldjump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238898">
            <a:off x="4844172" y="3647971"/>
            <a:ext cx="1657350" cy="2752725"/>
          </a:xfrm>
          <a:prstGeom prst="rect">
            <a:avLst/>
          </a:prstGeom>
        </p:spPr>
      </p:pic>
      <p:pic>
        <p:nvPicPr>
          <p:cNvPr id="15" name="Picture 1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93985" y="3647970"/>
            <a:ext cx="16573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22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ops Smiley | Emoticon, Happy smiley face, Smiley emoji">
            <a:extLst>
              <a:ext uri="{FF2B5EF4-FFF2-40B4-BE49-F238E27FC236}">
                <a16:creationId xmlns:a16="http://schemas.microsoft.com/office/drawing/2014/main" id="{6DC896A5-E578-42A2-A235-11BED852B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0435" y="2103711"/>
            <a:ext cx="2445129" cy="2445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22DF41-4799-4235-A6DD-E6ED4056432D}"/>
              </a:ext>
            </a:extLst>
          </p:cNvPr>
          <p:cNvSpPr txBox="1"/>
          <p:nvPr/>
        </p:nvSpPr>
        <p:spPr>
          <a:xfrm>
            <a:off x="2623931" y="819797"/>
            <a:ext cx="508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Προσπάθησε ξανά!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Arrow: Lef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77464C6-E01B-4E1A-8EF9-EE71226F4EF8}"/>
              </a:ext>
            </a:extLst>
          </p:cNvPr>
          <p:cNvSpPr/>
          <p:nvPr/>
        </p:nvSpPr>
        <p:spPr>
          <a:xfrm>
            <a:off x="1818861" y="4041914"/>
            <a:ext cx="6649890" cy="264714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4D89A0-F87D-4422-8EB5-ECF5344BFC67}"/>
              </a:ext>
            </a:extLst>
          </p:cNvPr>
          <p:cNvSpPr txBox="1"/>
          <p:nvPr/>
        </p:nvSpPr>
        <p:spPr>
          <a:xfrm>
            <a:off x="3856383" y="5095729"/>
            <a:ext cx="3127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" action="ppaction://hlinkshowjump?jump=previousslide"/>
              </a:rPr>
              <a:t>Επιστροφή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7423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ight On Smiley | Funny emoticons, Emoticon, Emoji images">
            <a:extLst>
              <a:ext uri="{FF2B5EF4-FFF2-40B4-BE49-F238E27FC236}">
                <a16:creationId xmlns:a16="http://schemas.microsoft.com/office/drawing/2014/main" id="{EE3EC5C8-0FB0-4EA6-A250-669E87AC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7621" y="2393915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31BDB2-8299-4684-AD49-D348FF99DFFD}"/>
              </a:ext>
            </a:extLst>
          </p:cNvPr>
          <p:cNvSpPr txBox="1"/>
          <p:nvPr/>
        </p:nvSpPr>
        <p:spPr>
          <a:xfrm>
            <a:off x="3709988" y="952319"/>
            <a:ext cx="3061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Μπράβο!!!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2" name="Arrow: Right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BFD6EE8-273B-453C-967C-D224F2B57649}"/>
              </a:ext>
            </a:extLst>
          </p:cNvPr>
          <p:cNvSpPr/>
          <p:nvPr/>
        </p:nvSpPr>
        <p:spPr>
          <a:xfrm>
            <a:off x="2115552" y="4542817"/>
            <a:ext cx="5694912" cy="205253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6937C3-ED30-4363-950C-DD7CD284B891}"/>
              </a:ext>
            </a:extLst>
          </p:cNvPr>
          <p:cNvSpPr txBox="1"/>
          <p:nvPr/>
        </p:nvSpPr>
        <p:spPr>
          <a:xfrm>
            <a:off x="2958460" y="5215141"/>
            <a:ext cx="3812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Τα κατάφερες!</a:t>
            </a:r>
            <a:endParaRPr lang="en-GB" sz="4000" dirty="0">
              <a:solidFill>
                <a:schemeClr val="accent5">
                  <a:lumMod val="75000"/>
                </a:schemeClr>
              </a:solidFill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8842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429" y="1960224"/>
            <a:ext cx="1990725" cy="2295525"/>
          </a:xfrm>
          <a:prstGeom prst="rect">
            <a:avLst/>
          </a:prstGeom>
        </p:spPr>
      </p:pic>
      <p:pic>
        <p:nvPicPr>
          <p:cNvPr id="4" name="Picture 3">
            <a:hlinkClick r:id="rId4" action="ppaction://hlinksldjump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70365">
            <a:off x="2731949" y="1971653"/>
            <a:ext cx="1990725" cy="2295525"/>
          </a:xfrm>
          <a:prstGeom prst="rect">
            <a:avLst/>
          </a:prstGeom>
        </p:spPr>
      </p:pic>
      <p:pic>
        <p:nvPicPr>
          <p:cNvPr id="8" name="Picture 7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2396" y="1960224"/>
            <a:ext cx="1990725" cy="2295525"/>
          </a:xfrm>
          <a:prstGeom prst="rect">
            <a:avLst/>
          </a:prstGeom>
        </p:spPr>
      </p:pic>
      <p:pic>
        <p:nvPicPr>
          <p:cNvPr id="11" name="Picture 1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2045" y="1789986"/>
            <a:ext cx="19907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3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">
        <p:circle/>
      </p:transition>
    </mc:Choice>
    <mc:Fallback xmlns="">
      <p:transition advTm="1000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ops Smiley | Emoticon, Happy smiley face, Smiley emoji">
            <a:extLst>
              <a:ext uri="{FF2B5EF4-FFF2-40B4-BE49-F238E27FC236}">
                <a16:creationId xmlns:a16="http://schemas.microsoft.com/office/drawing/2014/main" id="{6DC896A5-E578-42A2-A235-11BED852B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0505" y="1834100"/>
            <a:ext cx="2729950" cy="272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22DF41-4799-4235-A6DD-E6ED4056432D}"/>
              </a:ext>
            </a:extLst>
          </p:cNvPr>
          <p:cNvSpPr txBox="1"/>
          <p:nvPr/>
        </p:nvSpPr>
        <p:spPr>
          <a:xfrm>
            <a:off x="2623931" y="819797"/>
            <a:ext cx="508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Προσπάθησε ξανά!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Arrow: Left 5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77464C6-E01B-4E1A-8EF9-EE71226F4EF8}"/>
              </a:ext>
            </a:extLst>
          </p:cNvPr>
          <p:cNvSpPr/>
          <p:nvPr/>
        </p:nvSpPr>
        <p:spPr>
          <a:xfrm>
            <a:off x="1603514" y="4345456"/>
            <a:ext cx="6917634" cy="23158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4D89A0-F87D-4422-8EB5-ECF5344BFC67}"/>
              </a:ext>
            </a:extLst>
          </p:cNvPr>
          <p:cNvSpPr txBox="1"/>
          <p:nvPr/>
        </p:nvSpPr>
        <p:spPr>
          <a:xfrm>
            <a:off x="3803373" y="5180210"/>
            <a:ext cx="2729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" action="ppaction://hlinkshowjump?jump=previousslide"/>
              </a:rPr>
              <a:t>Επιστροφή</a:t>
            </a:r>
            <a:endParaRPr lang="en-GB" sz="36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8963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ight On Smiley | Funny emoticons, Emoticon, Emoji images">
            <a:extLst>
              <a:ext uri="{FF2B5EF4-FFF2-40B4-BE49-F238E27FC236}">
                <a16:creationId xmlns:a16="http://schemas.microsoft.com/office/drawing/2014/main" id="{EE3EC5C8-0FB0-4EA6-A250-669E87AC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1638" y="2471737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31BDB2-8299-4684-AD49-D348FF99DFFD}"/>
              </a:ext>
            </a:extLst>
          </p:cNvPr>
          <p:cNvSpPr txBox="1"/>
          <p:nvPr/>
        </p:nvSpPr>
        <p:spPr>
          <a:xfrm>
            <a:off x="3741161" y="952319"/>
            <a:ext cx="3061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Μπράβο!!!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2" name="Arrow: Right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BFD6EE8-273B-453C-967C-D224F2B57649}"/>
              </a:ext>
            </a:extLst>
          </p:cNvPr>
          <p:cNvSpPr/>
          <p:nvPr/>
        </p:nvSpPr>
        <p:spPr>
          <a:xfrm>
            <a:off x="2163418" y="4386262"/>
            <a:ext cx="6824868" cy="236807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6937C3-ED30-4363-950C-DD7CD284B891}"/>
              </a:ext>
            </a:extLst>
          </p:cNvPr>
          <p:cNvSpPr txBox="1"/>
          <p:nvPr/>
        </p:nvSpPr>
        <p:spPr>
          <a:xfrm>
            <a:off x="4076399" y="5329318"/>
            <a:ext cx="3061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rId3" action="ppaction://hlinksldjump"/>
              </a:rPr>
              <a:t>Συνέχισε!</a:t>
            </a:r>
            <a:endParaRPr lang="en-GB" sz="4000" dirty="0">
              <a:solidFill>
                <a:schemeClr val="accent5">
                  <a:lumMod val="75000"/>
                </a:schemeClr>
              </a:solidFill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7056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083" y="2251457"/>
            <a:ext cx="2114550" cy="2758288"/>
          </a:xfrm>
          <a:prstGeom prst="rect">
            <a:avLst/>
          </a:prstGeom>
        </p:spPr>
      </p:pic>
      <p:pic>
        <p:nvPicPr>
          <p:cNvPr id="8" name="Picture 7">
            <a:hlinkClick r:id="rId4" action="ppaction://hlinksldjump">
              <a:snd r:embed="rId5" name="applause.wav"/>
            </a:hlinkClick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1642" y="2451370"/>
            <a:ext cx="1794102" cy="2448128"/>
          </a:xfrm>
          <a:prstGeom prst="rect">
            <a:avLst/>
          </a:prstGeom>
        </p:spPr>
      </p:pic>
      <p:pic>
        <p:nvPicPr>
          <p:cNvPr id="12" name="Picture 1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2019" y="2141210"/>
            <a:ext cx="2114550" cy="2758288"/>
          </a:xfrm>
          <a:prstGeom prst="rect">
            <a:avLst/>
          </a:prstGeom>
        </p:spPr>
      </p:pic>
      <p:pic>
        <p:nvPicPr>
          <p:cNvPr id="13" name="Picture 1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8405" y="2141210"/>
            <a:ext cx="2114550" cy="275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26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>
        <p:circle/>
      </p:transition>
    </mc:Choice>
    <mc:Fallback xmlns="">
      <p:transition advClick="0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ops Smiley | Emoticon, Happy smiley face, Smiley emoji">
            <a:extLst>
              <a:ext uri="{FF2B5EF4-FFF2-40B4-BE49-F238E27FC236}">
                <a16:creationId xmlns:a16="http://schemas.microsoft.com/office/drawing/2014/main" id="{6DC896A5-E578-42A2-A235-11BED852B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8539" y="1815548"/>
            <a:ext cx="2735956" cy="2735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622DF41-4799-4235-A6DD-E6ED4056432D}"/>
              </a:ext>
            </a:extLst>
          </p:cNvPr>
          <p:cNvSpPr txBox="1"/>
          <p:nvPr/>
        </p:nvSpPr>
        <p:spPr>
          <a:xfrm>
            <a:off x="2623931" y="819797"/>
            <a:ext cx="508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Προσπάθησε ξανά!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8" name="Arrow: Left 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C5807DBD-4982-46E0-9FD5-79CD9BE49C09}"/>
              </a:ext>
            </a:extLst>
          </p:cNvPr>
          <p:cNvSpPr/>
          <p:nvPr/>
        </p:nvSpPr>
        <p:spPr>
          <a:xfrm>
            <a:off x="1634687" y="4345456"/>
            <a:ext cx="6917634" cy="231584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2A5307-1F1A-4D4C-AB33-63AA8673CF1E}"/>
              </a:ext>
            </a:extLst>
          </p:cNvPr>
          <p:cNvSpPr txBox="1"/>
          <p:nvPr/>
        </p:nvSpPr>
        <p:spPr>
          <a:xfrm>
            <a:off x="3803373" y="5180210"/>
            <a:ext cx="2729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  <a:hlinkClick r:id="" action="ppaction://hlinkshowjump?jump=previousslide"/>
              </a:rPr>
              <a:t>Επιστροφή</a:t>
            </a:r>
            <a:endParaRPr lang="en-GB" sz="36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1084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ight On Smiley | Funny emoticons, Emoticon, Emoji images">
            <a:extLst>
              <a:ext uri="{FF2B5EF4-FFF2-40B4-BE49-F238E27FC236}">
                <a16:creationId xmlns:a16="http://schemas.microsoft.com/office/drawing/2014/main" id="{EE3EC5C8-0FB0-4EA6-A250-669E87AC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0465" y="2339215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31BDB2-8299-4684-AD49-D348FF99DFFD}"/>
              </a:ext>
            </a:extLst>
          </p:cNvPr>
          <p:cNvSpPr txBox="1"/>
          <p:nvPr/>
        </p:nvSpPr>
        <p:spPr>
          <a:xfrm>
            <a:off x="3855761" y="843664"/>
            <a:ext cx="30612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Μπράβο!!!</a:t>
            </a:r>
            <a:endParaRPr lang="en-GB" sz="4800" dirty="0">
              <a:solidFill>
                <a:schemeClr val="accent5">
                  <a:lumMod val="75000"/>
                </a:schemeClr>
              </a:solidFill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2" name="Arrow: Right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6BFD6EE8-273B-453C-967C-D224F2B57649}"/>
              </a:ext>
            </a:extLst>
          </p:cNvPr>
          <p:cNvSpPr/>
          <p:nvPr/>
        </p:nvSpPr>
        <p:spPr>
          <a:xfrm>
            <a:off x="2226365" y="3949976"/>
            <a:ext cx="6851374" cy="282657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BF6937C3-ED30-4363-950C-DD7CD284B891}"/>
              </a:ext>
            </a:extLst>
          </p:cNvPr>
          <p:cNvSpPr txBox="1"/>
          <p:nvPr/>
        </p:nvSpPr>
        <p:spPr>
          <a:xfrm>
            <a:off x="4380465" y="4856092"/>
            <a:ext cx="3061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>
                <a:solidFill>
                  <a:schemeClr val="accent5">
                    <a:lumMod val="75000"/>
                  </a:schemeClr>
                </a:solidFill>
                <a:cs typeface="Aharoni" panose="020B0604020202020204" pitchFamily="2" charset="-79"/>
              </a:rPr>
              <a:t>Συνέχισε!</a:t>
            </a:r>
            <a:endParaRPr lang="en-GB" sz="4000" dirty="0">
              <a:solidFill>
                <a:schemeClr val="accent5">
                  <a:lumMod val="75000"/>
                </a:schemeClr>
              </a:solidFill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8744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807396" y="577174"/>
            <a:ext cx="1809344" cy="1676400"/>
          </a:xfrm>
          <a:prstGeom prst="rect">
            <a:avLst/>
          </a:prstGeom>
        </p:spPr>
      </p:pic>
      <p:pic>
        <p:nvPicPr>
          <p:cNvPr id="12" name="Picture 11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3031787" y="577174"/>
            <a:ext cx="1809344" cy="1676400"/>
          </a:xfrm>
          <a:prstGeom prst="rect">
            <a:avLst/>
          </a:prstGeom>
        </p:spPr>
      </p:pic>
      <p:pic>
        <p:nvPicPr>
          <p:cNvPr id="13" name="Picture 12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5084324" y="601493"/>
            <a:ext cx="1809344" cy="1676400"/>
          </a:xfrm>
          <a:prstGeom prst="rect">
            <a:avLst/>
          </a:prstGeom>
        </p:spPr>
      </p:pic>
      <p:pic>
        <p:nvPicPr>
          <p:cNvPr id="14" name="Picture 13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7308715" y="601493"/>
            <a:ext cx="1809344" cy="1676400"/>
          </a:xfrm>
          <a:prstGeom prst="rect">
            <a:avLst/>
          </a:prstGeom>
        </p:spPr>
      </p:pic>
      <p:pic>
        <p:nvPicPr>
          <p:cNvPr id="15" name="Picture 14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807396" y="2830749"/>
            <a:ext cx="1809344" cy="1676400"/>
          </a:xfrm>
          <a:prstGeom prst="rect">
            <a:avLst/>
          </a:prstGeom>
        </p:spPr>
      </p:pic>
      <p:pic>
        <p:nvPicPr>
          <p:cNvPr id="16" name="Picture 15">
            <a:hlinkClick r:id="rId4" action="ppaction://hlinksldjump">
              <a:snd r:embed="rId5" name="applause.wav"/>
            </a:hlinkClick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36774"/>
          <a:stretch/>
        </p:blipFill>
        <p:spPr>
          <a:xfrm>
            <a:off x="2973421" y="2830749"/>
            <a:ext cx="1744494" cy="1676400"/>
          </a:xfrm>
          <a:prstGeom prst="rect">
            <a:avLst/>
          </a:prstGeom>
        </p:spPr>
      </p:pic>
      <p:pic>
        <p:nvPicPr>
          <p:cNvPr id="17" name="Picture 16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5115128" y="2830749"/>
            <a:ext cx="1809344" cy="1676400"/>
          </a:xfrm>
          <a:prstGeom prst="rect">
            <a:avLst/>
          </a:prstGeom>
        </p:spPr>
      </p:pic>
      <p:pic>
        <p:nvPicPr>
          <p:cNvPr id="18" name="Picture 17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7321685" y="2762655"/>
            <a:ext cx="1809344" cy="1676400"/>
          </a:xfrm>
          <a:prstGeom prst="rect">
            <a:avLst/>
          </a:prstGeom>
        </p:spPr>
      </p:pic>
      <p:pic>
        <p:nvPicPr>
          <p:cNvPr id="19" name="Picture 18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807396" y="4679004"/>
            <a:ext cx="1809344" cy="1676400"/>
          </a:xfrm>
          <a:prstGeom prst="rect">
            <a:avLst/>
          </a:prstGeom>
        </p:spPr>
      </p:pic>
      <p:pic>
        <p:nvPicPr>
          <p:cNvPr id="20" name="Picture 19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3031787" y="4679004"/>
            <a:ext cx="1809344" cy="1676400"/>
          </a:xfrm>
          <a:prstGeom prst="rect">
            <a:avLst/>
          </a:prstGeom>
        </p:spPr>
      </p:pic>
      <p:pic>
        <p:nvPicPr>
          <p:cNvPr id="21" name="Picture 20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5115128" y="4679004"/>
            <a:ext cx="1809344" cy="1676400"/>
          </a:xfrm>
          <a:prstGeom prst="rect">
            <a:avLst/>
          </a:prstGeom>
        </p:spPr>
      </p:pic>
      <p:pic>
        <p:nvPicPr>
          <p:cNvPr id="22" name="Picture 21">
            <a:hlinkClick r:id="rId2" action="ppaction://hlinksldjump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848" r="16966"/>
          <a:stretch/>
        </p:blipFill>
        <p:spPr>
          <a:xfrm>
            <a:off x="7321685" y="4679004"/>
            <a:ext cx="1809344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6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688</TotalTime>
  <Words>91</Words>
  <Application>Microsoft Office PowerPoint</Application>
  <PresentationFormat>A4 Paper (210x297 mm)</PresentationFormat>
  <Paragraphs>44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Aharoni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Νίκη Ανδρέου</dc:creator>
  <cp:lastModifiedBy>Maria Christodoulou</cp:lastModifiedBy>
  <cp:revision>96</cp:revision>
  <dcterms:created xsi:type="dcterms:W3CDTF">2020-04-29T07:53:18Z</dcterms:created>
  <dcterms:modified xsi:type="dcterms:W3CDTF">2020-09-20T15:00:41Z</dcterms:modified>
</cp:coreProperties>
</file>