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sjW9f+G1c6LaFdEaqD9Fg==" hashData="qsSegzenypyYfWpXoGQJm4XaLvh4OHjT2kvhGmGePYtrnun9OTG/fCEO+CaiwgH8WLY2ZnfTkx4Bg/THPp9dv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C866-B1AF-4F02-A3FF-33AE00545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7B37F-ABD6-4FF0-99DB-EDF2C49FF5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604712-804F-42EE-9674-957B0436D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100" y="403445"/>
            <a:ext cx="8559800" cy="605111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Ήρθε πάλι η πασχαλιά!">
            <a:hlinkClick r:id="" action="ppaction://media"/>
            <a:extLst>
              <a:ext uri="{FF2B5EF4-FFF2-40B4-BE49-F238E27FC236}">
                <a16:creationId xmlns:a16="http://schemas.microsoft.com/office/drawing/2014/main" id="{6CA8DDA9-DFE4-4B3C-9633-F8293F8E34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4353" y="5998843"/>
            <a:ext cx="609600" cy="6096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DFB0DAF4-F421-4A7B-A554-FE5A847C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8443"/>
            <a:ext cx="1904103" cy="2495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© </a:t>
            </a:r>
            <a:r>
              <a:rPr kumimoji="0" lang="el-GR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Νηπιαγωγείο Λατσιών Δ (ΜΧ)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22900"/>
      </p:ext>
    </p:extLst>
  </p:cSld>
  <p:clrMapOvr>
    <a:masterClrMapping/>
  </p:clrMapOvr>
  <p:transition spd="slow" advClick="0"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C866-B1AF-4F02-A3FF-33AE00545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7B37F-ABD6-4FF0-99DB-EDF2C49FF5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AC77B3-49ED-4808-AEF6-A1497511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00" y="361109"/>
            <a:ext cx="8559800" cy="605110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32103"/>
      </p:ext>
    </p:extLst>
  </p:cSld>
  <p:clrMapOvr>
    <a:masterClrMapping/>
  </p:clrMapOvr>
  <p:transition spd="slow" advClick="0" advTm="47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C866-B1AF-4F02-A3FF-33AE00545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7B37F-ABD6-4FF0-99DB-EDF2C49FF5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7B699D-2CB8-4BDF-AB2C-872D87F4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100" y="403445"/>
            <a:ext cx="8559800" cy="605110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753C974-1ED3-4C10-A311-DFB4D4387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8443"/>
            <a:ext cx="1904103" cy="2495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© </a:t>
            </a:r>
            <a:r>
              <a:rPr kumimoji="0" lang="el-GR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Νηπιαγωγείο Λατσιών Δ (ΜΧ)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24533"/>
      </p:ext>
    </p:extLst>
  </p:cSld>
  <p:clrMapOvr>
    <a:masterClrMapping/>
  </p:clrMapOvr>
  <p:transition spd="slow" advClick="0" advTm="48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14</Words>
  <Application>Microsoft Office PowerPoint</Application>
  <PresentationFormat>Widescreen</PresentationFormat>
  <Paragraphs>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43</cp:revision>
  <dcterms:created xsi:type="dcterms:W3CDTF">2020-04-11T06:25:44Z</dcterms:created>
  <dcterms:modified xsi:type="dcterms:W3CDTF">2020-04-12T16:10:49Z</dcterms:modified>
</cp:coreProperties>
</file>