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vOfU9F/0kbgL4HjH1OB9Pg==" hashData="qBB3lUEjyjtm0+u35NLWEBIULVbH4H85qQtoBBcwhgE4rWupm2oBnV0PjVScdZjC3AXhn5LYaVxgs6L7W+vxm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2" d="100"/>
          <a:sy n="92" d="100"/>
        </p:scale>
        <p:origin x="6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3.jpeg"/><Relationship Id="rId5" Type="http://schemas.openxmlformats.org/officeDocument/2006/relationships/image" Target="../media/image5.jpeg"/><Relationship Id="rId10" Type="http://schemas.openxmlformats.org/officeDocument/2006/relationships/image" Target="../media/image12.jpeg"/><Relationship Id="rId4" Type="http://schemas.openxmlformats.org/officeDocument/2006/relationships/image" Target="../media/image1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e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music notes banner clipart pictures royalty free rf clip art ...">
            <a:extLst>
              <a:ext uri="{FF2B5EF4-FFF2-40B4-BE49-F238E27FC236}">
                <a16:creationId xmlns:a16="http://schemas.microsoft.com/office/drawing/2014/main" id="{DE986D4C-1C21-44F6-9B4A-9CD493594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45855" y="674639"/>
            <a:ext cx="478835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2AC3F8-246F-499D-8231-18F50509BC05}"/>
              </a:ext>
            </a:extLst>
          </p:cNvPr>
          <p:cNvSpPr txBox="1"/>
          <p:nvPr/>
        </p:nvSpPr>
        <p:spPr>
          <a:xfrm>
            <a:off x="298408" y="1934787"/>
            <a:ext cx="80119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rgbClr val="FF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Αφρικάνικο τραγούδι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  <a:p>
            <a:pPr algn="ctr"/>
            <a:r>
              <a:rPr lang="el-GR" sz="4400" b="1" dirty="0">
                <a:solidFill>
                  <a:srgbClr val="FF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 </a:t>
            </a:r>
          </a:p>
          <a:p>
            <a:pPr algn="ctr"/>
            <a:r>
              <a:rPr lang="el-GR" sz="4400" b="1" dirty="0">
                <a:solidFill>
                  <a:srgbClr val="FF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«</a:t>
            </a:r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Kokoleoko mama koleoko</a:t>
            </a:r>
            <a:r>
              <a:rPr lang="el-GR" sz="4400" b="1" dirty="0">
                <a:solidFill>
                  <a:srgbClr val="FF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»</a:t>
            </a:r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  <a:p>
            <a:pPr algn="ctr"/>
            <a:r>
              <a:rPr lang="el-GR" sz="2400" b="1" dirty="0">
                <a:solidFill>
                  <a:srgbClr val="FF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 Η μαμά κότα με τα κοτοπουλάκια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 </a:t>
            </a:r>
            <a:r>
              <a:rPr lang="el-GR" sz="2400" b="1" dirty="0">
                <a:solidFill>
                  <a:srgbClr val="FF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της</a:t>
            </a:r>
          </a:p>
          <a:p>
            <a:pPr algn="ctr"/>
            <a:r>
              <a:rPr lang="el-GR" sz="2400" b="1" dirty="0">
                <a:solidFill>
                  <a:srgbClr val="FF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            που χαιρετούν τη μαμά κότα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</p:txBody>
      </p:sp>
      <p:pic>
        <p:nvPicPr>
          <p:cNvPr id="7" name="Picture 4" descr="Daria - World Music for Children - - wonderful instruments | World ...">
            <a:extLst>
              <a:ext uri="{FF2B5EF4-FFF2-40B4-BE49-F238E27FC236}">
                <a16:creationId xmlns:a16="http://schemas.microsoft.com/office/drawing/2014/main" id="{94E87C13-4ADB-4415-B986-2A4FD9DF1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109" y="135674"/>
            <a:ext cx="1833034" cy="203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ansparent Kids Dancing Clipart">
            <a:extLst>
              <a:ext uri="{FF2B5EF4-FFF2-40B4-BE49-F238E27FC236}">
                <a16:creationId xmlns:a16="http://schemas.microsoft.com/office/drawing/2014/main" id="{C559CFD7-B61E-433F-92F6-D237081D4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791" y="5242327"/>
            <a:ext cx="2213385" cy="185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Girl Singing Images, Stock Photos &amp; Vectors | Shutterstock">
            <a:extLst>
              <a:ext uri="{FF2B5EF4-FFF2-40B4-BE49-F238E27FC236}">
                <a16:creationId xmlns:a16="http://schemas.microsoft.com/office/drawing/2014/main" id="{CA4B7353-7089-4EFC-AFE4-13F8D4FC0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9593" y="135675"/>
            <a:ext cx="2991055" cy="158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B28674-455A-4AAA-BF4C-6DEF74E7F7B5}"/>
              </a:ext>
            </a:extLst>
          </p:cNvPr>
          <p:cNvSpPr/>
          <p:nvPr/>
        </p:nvSpPr>
        <p:spPr>
          <a:xfrm>
            <a:off x="9151967" y="6482448"/>
            <a:ext cx="3036985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Νηπιαγωγείο Λατσιών Δ (ΜΧ)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8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ic notes banner clipart pictures royalty free rf clip art ...">
            <a:extLst>
              <a:ext uri="{FF2B5EF4-FFF2-40B4-BE49-F238E27FC236}">
                <a16:creationId xmlns:a16="http://schemas.microsoft.com/office/drawing/2014/main" id="{DE986D4C-1C21-44F6-9B4A-9CD493594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96403" y="1123316"/>
            <a:ext cx="2486138" cy="289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2AC3F8-246F-499D-8231-18F50509BC05}"/>
              </a:ext>
            </a:extLst>
          </p:cNvPr>
          <p:cNvSpPr txBox="1"/>
          <p:nvPr/>
        </p:nvSpPr>
        <p:spPr>
          <a:xfrm>
            <a:off x="257791" y="319005"/>
            <a:ext cx="6818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l-GR" sz="2800" b="1" dirty="0">
                <a:solidFill>
                  <a:srgbClr val="FF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Δέστε το βίντεο του τραγουδιού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</p:txBody>
      </p:sp>
      <p:pic>
        <p:nvPicPr>
          <p:cNvPr id="1036" name="Picture 12" descr="Cartoon Girl Singing Images, Stock Photos &amp; Vectors | Shutterstock">
            <a:extLst>
              <a:ext uri="{FF2B5EF4-FFF2-40B4-BE49-F238E27FC236}">
                <a16:creationId xmlns:a16="http://schemas.microsoft.com/office/drawing/2014/main" id="{CA4B7353-7089-4EFC-AFE4-13F8D4FC0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5855" y="56989"/>
            <a:ext cx="2211948" cy="117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OKOLEOKO africa">
            <a:hlinkClick r:id="" action="ppaction://media"/>
            <a:extLst>
              <a:ext uri="{FF2B5EF4-FFF2-40B4-BE49-F238E27FC236}">
                <a16:creationId xmlns:a16="http://schemas.microsoft.com/office/drawing/2014/main" id="{A92E6D96-591A-4640-B821-0F2ABF9DCF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86" y="1123316"/>
            <a:ext cx="4993787" cy="3855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647662-F473-437B-8799-68B3C2C3C63E}"/>
              </a:ext>
            </a:extLst>
          </p:cNvPr>
          <p:cNvSpPr txBox="1"/>
          <p:nvPr/>
        </p:nvSpPr>
        <p:spPr>
          <a:xfrm>
            <a:off x="5511800" y="1229945"/>
            <a:ext cx="37211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Στίχοι τραγουδιού</a:t>
            </a:r>
            <a:r>
              <a:rPr lang="en-US" sz="2000" dirty="0"/>
              <a:t>:</a:t>
            </a:r>
            <a:endParaRPr lang="el-GR" sz="2000" dirty="0"/>
          </a:p>
          <a:p>
            <a:endParaRPr lang="el-GR" sz="800" dirty="0"/>
          </a:p>
          <a:p>
            <a:r>
              <a:rPr lang="en-US" sz="2000" b="1" dirty="0">
                <a:solidFill>
                  <a:srgbClr val="C00000"/>
                </a:solidFill>
              </a:rPr>
              <a:t>Kokoleoko  mama koleoko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Kokoleoko  mama koleoko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Kokoleoko  mama koleoko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Kokoleoko  mama koleoko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ab</a:t>
            </a:r>
            <a:r>
              <a:rPr lang="el-GR" sz="2000" b="1" dirty="0">
                <a:solidFill>
                  <a:srgbClr val="C00000"/>
                </a:solidFill>
              </a:rPr>
              <a:t>α</a:t>
            </a:r>
            <a:r>
              <a:rPr lang="en-US" sz="2000" b="1" dirty="0">
                <a:solidFill>
                  <a:srgbClr val="C00000"/>
                </a:solidFill>
              </a:rPr>
              <a:t> mama ab</a:t>
            </a:r>
            <a:r>
              <a:rPr lang="el-GR" sz="2000" b="1" dirty="0">
                <a:solidFill>
                  <a:srgbClr val="C00000"/>
                </a:solidFill>
              </a:rPr>
              <a:t>α</a:t>
            </a:r>
            <a:endParaRPr lang="en-US" sz="2000" b="1" dirty="0">
              <a:solidFill>
                <a:srgbClr val="C00000"/>
              </a:solidFill>
            </a:endParaRP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ab</a:t>
            </a:r>
            <a:r>
              <a:rPr lang="el-GR" sz="2000" b="1" dirty="0">
                <a:solidFill>
                  <a:srgbClr val="C00000"/>
                </a:solidFill>
              </a:rPr>
              <a:t>α</a:t>
            </a:r>
            <a:r>
              <a:rPr lang="en-US" sz="2000" b="1" dirty="0">
                <a:solidFill>
                  <a:srgbClr val="C00000"/>
                </a:solidFill>
              </a:rPr>
              <a:t> mama koleoko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ab</a:t>
            </a:r>
            <a:r>
              <a:rPr lang="el-GR" sz="2000" b="1" dirty="0">
                <a:solidFill>
                  <a:srgbClr val="C00000"/>
                </a:solidFill>
              </a:rPr>
              <a:t>α</a:t>
            </a:r>
            <a:r>
              <a:rPr lang="en-US" sz="2000" b="1" dirty="0">
                <a:solidFill>
                  <a:srgbClr val="C00000"/>
                </a:solidFill>
              </a:rPr>
              <a:t> mama ab</a:t>
            </a:r>
            <a:r>
              <a:rPr lang="el-GR" sz="2000" b="1" dirty="0">
                <a:solidFill>
                  <a:srgbClr val="C00000"/>
                </a:solidFill>
              </a:rPr>
              <a:t>α</a:t>
            </a:r>
            <a:endParaRPr lang="en-US" sz="2000" b="1" dirty="0">
              <a:solidFill>
                <a:srgbClr val="C00000"/>
              </a:solidFill>
            </a:endParaRP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ab</a:t>
            </a:r>
            <a:r>
              <a:rPr lang="el-GR" sz="2000" b="1" dirty="0">
                <a:solidFill>
                  <a:srgbClr val="C00000"/>
                </a:solidFill>
              </a:rPr>
              <a:t>α</a:t>
            </a:r>
            <a:r>
              <a:rPr lang="en-US" sz="2000" b="1" dirty="0">
                <a:solidFill>
                  <a:srgbClr val="C00000"/>
                </a:solidFill>
              </a:rPr>
              <a:t> mama koleoko</a:t>
            </a:r>
          </a:p>
          <a:p>
            <a:endParaRPr lang="en-US" dirty="0"/>
          </a:p>
        </p:txBody>
      </p:sp>
      <p:pic>
        <p:nvPicPr>
          <p:cNvPr id="12" name="Picture 10" descr="Transparent Kids Dancing Clipart">
            <a:extLst>
              <a:ext uri="{FF2B5EF4-FFF2-40B4-BE49-F238E27FC236}">
                <a16:creationId xmlns:a16="http://schemas.microsoft.com/office/drawing/2014/main" id="{6E7E7430-9844-4A39-B746-60FD4C7E4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0367" y="4518906"/>
            <a:ext cx="2894708" cy="243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0AAE36-1372-4E71-BC9E-E3CE2468F266}"/>
              </a:ext>
            </a:extLst>
          </p:cNvPr>
          <p:cNvSpPr txBox="1"/>
          <p:nvPr/>
        </p:nvSpPr>
        <p:spPr>
          <a:xfrm>
            <a:off x="536433" y="6020126"/>
            <a:ext cx="44831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dirty="0"/>
              <a:t>Πατήστε στο πορτοκαλί πλαίσιο και μετά στο βελάκι για να δείτε το βίντεο</a:t>
            </a:r>
            <a:endParaRPr lang="en-US" dirty="0"/>
          </a:p>
        </p:txBody>
      </p:sp>
      <p:pic>
        <p:nvPicPr>
          <p:cNvPr id="3076" name="Picture 4" descr="Εικόνα Clipart Βίντεο σύμβολο σε μαύρο φόντο, καθαρό διάνυσμα">
            <a:extLst>
              <a:ext uri="{FF2B5EF4-FFF2-40B4-BE49-F238E27FC236}">
                <a16:creationId xmlns:a16="http://schemas.microsoft.com/office/drawing/2014/main" id="{FB086280-6CC8-4B6A-ABF0-F5E8280B3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0960" y="1229945"/>
            <a:ext cx="724016" cy="51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7C6D40-D7CD-4A8E-B5BF-5C9F602735D4}"/>
              </a:ext>
            </a:extLst>
          </p:cNvPr>
          <p:cNvSpPr/>
          <p:nvPr/>
        </p:nvSpPr>
        <p:spPr>
          <a:xfrm>
            <a:off x="9155015" y="6526431"/>
            <a:ext cx="3036985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Νηπιαγωγείο Λατσιών Δ (ΜΧ)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30DB75-2145-4B63-A203-9C9C643C0D90}"/>
              </a:ext>
            </a:extLst>
          </p:cNvPr>
          <p:cNvSpPr/>
          <p:nvPr/>
        </p:nvSpPr>
        <p:spPr>
          <a:xfrm>
            <a:off x="310096" y="5440279"/>
            <a:ext cx="494488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Πηγή://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youtube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UoSjmNIe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71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ic notes banner clipart pictures royalty free rf clip art ...">
            <a:extLst>
              <a:ext uri="{FF2B5EF4-FFF2-40B4-BE49-F238E27FC236}">
                <a16:creationId xmlns:a16="http://schemas.microsoft.com/office/drawing/2014/main" id="{DE986D4C-1C21-44F6-9B4A-9CD493594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643278" y="3781324"/>
            <a:ext cx="2193309" cy="255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2AC3F8-246F-499D-8231-18F50509BC05}"/>
              </a:ext>
            </a:extLst>
          </p:cNvPr>
          <p:cNvSpPr txBox="1"/>
          <p:nvPr/>
        </p:nvSpPr>
        <p:spPr>
          <a:xfrm>
            <a:off x="141342" y="61715"/>
            <a:ext cx="983871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200" b="1" dirty="0">
                <a:solidFill>
                  <a:srgbClr val="FF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 </a:t>
            </a:r>
          </a:p>
          <a:p>
            <a:endParaRPr lang="el-GR" sz="900" b="1" dirty="0">
              <a:solidFill>
                <a:srgbClr val="FF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Ακούστε το τραγούδι </a:t>
            </a:r>
            <a:r>
              <a:rPr lang="en-US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Kokoleoko</a:t>
            </a:r>
            <a:r>
              <a:rPr lang="el-GR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 μέχρι να το μάθετε</a:t>
            </a:r>
            <a:r>
              <a:rPr lang="en-US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.</a:t>
            </a:r>
          </a:p>
          <a:p>
            <a:endParaRPr lang="en-US" sz="900" dirty="0">
              <a:solidFill>
                <a:sysClr val="windowText" lastClr="00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A</a:t>
            </a:r>
            <a:r>
              <a:rPr lang="el-GR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κούστε τ</a:t>
            </a:r>
            <a:r>
              <a:rPr lang="en-US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o </a:t>
            </a:r>
            <a:r>
              <a:rPr lang="el-GR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τραγούδι και κάνετε αυτές τις κινήσεις σώματος</a:t>
            </a:r>
            <a:r>
              <a:rPr lang="en-US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:</a:t>
            </a:r>
            <a:r>
              <a:rPr lang="el-GR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 </a:t>
            </a:r>
          </a:p>
          <a:p>
            <a:endParaRPr lang="el-GR" sz="1600" b="1" dirty="0">
              <a:solidFill>
                <a:srgbClr val="FF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  <a:p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  <a:p>
            <a:r>
              <a:rPr lang="el-GR" sz="2800" b="1" dirty="0">
                <a:solidFill>
                  <a:srgbClr val="FF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</p:txBody>
      </p:sp>
      <p:pic>
        <p:nvPicPr>
          <p:cNvPr id="1036" name="Picture 12" descr="Cartoon Girl Singing Images, Stock Photos &amp; Vectors | Shutterstock">
            <a:extLst>
              <a:ext uri="{FF2B5EF4-FFF2-40B4-BE49-F238E27FC236}">
                <a16:creationId xmlns:a16="http://schemas.microsoft.com/office/drawing/2014/main" id="{CA4B7353-7089-4EFC-AFE4-13F8D4FC0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17439" y="298590"/>
            <a:ext cx="2211948" cy="117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E7B239-54FD-4595-A442-4A327A122F53}"/>
              </a:ext>
            </a:extLst>
          </p:cNvPr>
          <p:cNvSpPr txBox="1"/>
          <p:nvPr/>
        </p:nvSpPr>
        <p:spPr>
          <a:xfrm>
            <a:off x="153446" y="1649179"/>
            <a:ext cx="983871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a:rPr>
              <a:t>χέρια ψηλά κούνημα           / παλαμάκια             όπως φαίνεται πιο κάτω</a:t>
            </a:r>
            <a:r>
              <a:rPr lang="en-US" sz="20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a:rPr>
              <a:t>:</a:t>
            </a:r>
            <a:endParaRPr lang="el-GR" sz="2000" b="1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  <a:p>
            <a:endParaRPr lang="el-GR" sz="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  <a:p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C000"/>
                </a:solidFill>
              </a:rPr>
              <a:t>Ko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C000"/>
                </a:solidFill>
              </a:rPr>
              <a:t>ko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</a:rPr>
              <a:t>le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</a:rPr>
              <a:t> 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</a:rPr>
              <a:t>o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</a:rPr>
              <a:t> 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</a:rPr>
              <a:t>ko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 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ma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 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ma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B050"/>
                </a:solidFill>
              </a:rPr>
              <a:t>ko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B050"/>
                </a:solidFill>
              </a:rPr>
              <a:t>  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B050"/>
                </a:solidFill>
              </a:rPr>
              <a:t>le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B050"/>
                </a:solidFill>
              </a:rPr>
              <a:t> 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B050"/>
                </a:solidFill>
              </a:rPr>
              <a:t> 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k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ο</a:t>
            </a:r>
            <a:r>
              <a:rPr lang="el-GR" sz="1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l-GR" sz="1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(</a:t>
            </a:r>
            <a:r>
              <a:rPr lang="en-US" sz="1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4</a:t>
            </a:r>
            <a:r>
              <a:rPr lang="el-GR" sz="1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φορές)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     </a:t>
            </a:r>
            <a:endParaRPr lang="en-US" sz="2000" b="1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</a:endParaRPr>
          </a:p>
          <a:p>
            <a:endParaRPr lang="en-US" b="1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</a:endParaRPr>
          </a:p>
          <a:p>
            <a:endParaRPr lang="en-US" sz="2000" b="1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</a:endParaRPr>
          </a:p>
          <a:p>
            <a:endParaRPr lang="en-US" sz="2000" b="1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</a:endParaRPr>
          </a:p>
          <a:p>
            <a:r>
              <a:rPr lang="en-US" sz="20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a:rPr>
              <a:t>                                                </a:t>
            </a:r>
            <a:r>
              <a:rPr lang="el-GR" sz="20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a:rPr>
              <a:t>παλαμάκια</a:t>
            </a:r>
          </a:p>
          <a:p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a   b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α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ma  ma     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B0F0"/>
                </a:solidFill>
              </a:rPr>
              <a:t>a   b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B0F0"/>
                </a:solidFill>
              </a:rPr>
              <a:t>α </a:t>
            </a:r>
            <a:endParaRPr lang="en-US" sz="3600" b="1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00B0F0"/>
              </a:solidFill>
            </a:endParaRPr>
          </a:p>
          <a:p>
            <a:endParaRPr lang="en-US" b="1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</a:endParaRPr>
          </a:p>
          <a:p>
            <a:endParaRPr lang="en-US" sz="2000" b="1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</a:endParaRPr>
          </a:p>
          <a:p>
            <a:r>
              <a:rPr lang="en-US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a:rPr>
              <a:t>                                  </a:t>
            </a:r>
          </a:p>
          <a:p>
            <a:r>
              <a:rPr lang="en-US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a:rPr>
              <a:t>                                </a:t>
            </a:r>
            <a:r>
              <a:rPr lang="el-GR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a:rPr>
              <a:t>παλαμάκια</a:t>
            </a:r>
          </a:p>
          <a:p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B050"/>
                </a:solidFill>
              </a:rPr>
              <a:t>a  b</a:t>
            </a:r>
            <a:r>
              <a:rPr lang="el-GR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B050"/>
                </a:solidFill>
              </a:rPr>
              <a:t>α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B050"/>
                </a:solidFill>
              </a:rPr>
              <a:t>    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ma  ma    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</a:rPr>
              <a:t>ko  le  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 </a:t>
            </a:r>
            <a:r>
              <a:rPr lang="en-US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C000"/>
                </a:solidFill>
              </a:rPr>
              <a:t>ko</a:t>
            </a:r>
          </a:p>
          <a:p>
            <a:endParaRPr lang="en-US" dirty="0"/>
          </a:p>
        </p:txBody>
      </p:sp>
      <p:pic>
        <p:nvPicPr>
          <p:cNvPr id="8" name="KOKOLEOKO africa">
            <a:hlinkClick r:id="" action="ppaction://media"/>
            <a:extLst>
              <a:ext uri="{FF2B5EF4-FFF2-40B4-BE49-F238E27FC236}">
                <a16:creationId xmlns:a16="http://schemas.microsoft.com/office/drawing/2014/main" id="{FC57772B-7C3A-4A73-917A-828E88DC2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7439" y="1760360"/>
            <a:ext cx="2039561" cy="1904050"/>
          </a:xfrm>
          <a:prstGeom prst="rect">
            <a:avLst/>
          </a:prstGeom>
        </p:spPr>
      </p:pic>
      <p:pic>
        <p:nvPicPr>
          <p:cNvPr id="57" name="Picture 4" descr="χειροκροτήματα Στοκ Εικονογραφήσεις, Vectors, &amp; Clipart – (115 ...">
            <a:extLst>
              <a:ext uri="{FF2B5EF4-FFF2-40B4-BE49-F238E27FC236}">
                <a16:creationId xmlns:a16="http://schemas.microsoft.com/office/drawing/2014/main" id="{24DC0C14-3676-4938-96C0-483DE0F6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194707" y="1504068"/>
            <a:ext cx="725931" cy="70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ector Illustration Is Written Kids Party Cartoon. Equipment ...">
            <a:extLst>
              <a:ext uri="{FF2B5EF4-FFF2-40B4-BE49-F238E27FC236}">
                <a16:creationId xmlns:a16="http://schemas.microsoft.com/office/drawing/2014/main" id="{0028ED61-7FB7-4907-B1FD-14E49E31F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5707" y="1554431"/>
            <a:ext cx="641257" cy="58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2" descr="Vector Illustration Is Written Kids Party Cartoon. Equipment ...">
            <a:extLst>
              <a:ext uri="{FF2B5EF4-FFF2-40B4-BE49-F238E27FC236}">
                <a16:creationId xmlns:a16="http://schemas.microsoft.com/office/drawing/2014/main" id="{F107ED7F-C802-4CFA-8773-33ACDC32D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6536" y="2791859"/>
            <a:ext cx="965878" cy="87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 descr="Vector Illustration Is Written Kids Party Cartoon. Equipment ...">
            <a:extLst>
              <a:ext uri="{FF2B5EF4-FFF2-40B4-BE49-F238E27FC236}">
                <a16:creationId xmlns:a16="http://schemas.microsoft.com/office/drawing/2014/main" id="{8715D644-590C-423E-BE0C-FC940DA97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059" y="4348469"/>
            <a:ext cx="808976" cy="73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χειροκροτήματα Στοκ Εικονογραφήσεις, Vectors, &amp; Clipart – (115 ...">
            <a:extLst>
              <a:ext uri="{FF2B5EF4-FFF2-40B4-BE49-F238E27FC236}">
                <a16:creationId xmlns:a16="http://schemas.microsoft.com/office/drawing/2014/main" id="{0E84E112-1B7A-4256-B5EE-2B692630C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456163" y="2711737"/>
            <a:ext cx="808975" cy="7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χειροκροτήματα Στοκ Εικονογραφήσεις, Vectors, &amp; Clipart – (115 ...">
            <a:extLst>
              <a:ext uri="{FF2B5EF4-FFF2-40B4-BE49-F238E27FC236}">
                <a16:creationId xmlns:a16="http://schemas.microsoft.com/office/drawing/2014/main" id="{AFD4520D-7B5F-4F5E-9C43-150D8648F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452673" y="2730259"/>
            <a:ext cx="808975" cy="7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2" descr="Vector Illustration Is Written Kids Party Cartoon. Equipment ...">
            <a:extLst>
              <a:ext uri="{FF2B5EF4-FFF2-40B4-BE49-F238E27FC236}">
                <a16:creationId xmlns:a16="http://schemas.microsoft.com/office/drawing/2014/main" id="{102F0FA1-9EC2-4FAC-A99F-D96806D05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3705" y="2711737"/>
            <a:ext cx="965878" cy="87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χειροκροτήματα Στοκ Εικονογραφήσεις, Vectors, &amp; Clipart – (115 ...">
            <a:extLst>
              <a:ext uri="{FF2B5EF4-FFF2-40B4-BE49-F238E27FC236}">
                <a16:creationId xmlns:a16="http://schemas.microsoft.com/office/drawing/2014/main" id="{F46B4FF1-50EE-4A1B-990D-73B4B7FDB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072892" y="4348469"/>
            <a:ext cx="808975" cy="7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χειροκροτήματα Στοκ Εικονογραφήσεις, Vectors, &amp; Clipart – (115 ...">
            <a:extLst>
              <a:ext uri="{FF2B5EF4-FFF2-40B4-BE49-F238E27FC236}">
                <a16:creationId xmlns:a16="http://schemas.microsoft.com/office/drawing/2014/main" id="{3D1519EF-563B-469A-B23C-33E708FF5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27093" y="4348469"/>
            <a:ext cx="808975" cy="7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2" descr="Vector Illustration Is Written Kids Party Cartoon. Equipment ...">
            <a:extLst>
              <a:ext uri="{FF2B5EF4-FFF2-40B4-BE49-F238E27FC236}">
                <a16:creationId xmlns:a16="http://schemas.microsoft.com/office/drawing/2014/main" id="{E1E2396D-9AF0-4EE8-85F2-37216E139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1925" y="4397737"/>
            <a:ext cx="808976" cy="73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2" descr="Vector Illustration Is Written Kids Party Cartoon. Equipment ...">
            <a:extLst>
              <a:ext uri="{FF2B5EF4-FFF2-40B4-BE49-F238E27FC236}">
                <a16:creationId xmlns:a16="http://schemas.microsoft.com/office/drawing/2014/main" id="{CB1D14CB-B722-49C0-8703-5B0165B8A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413" y="6073695"/>
            <a:ext cx="808976" cy="73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χειροκροτήματα Στοκ Εικονογραφήσεις, Vectors, &amp; Clipart – (115 ...">
            <a:extLst>
              <a:ext uri="{FF2B5EF4-FFF2-40B4-BE49-F238E27FC236}">
                <a16:creationId xmlns:a16="http://schemas.microsoft.com/office/drawing/2014/main" id="{0D14FA03-8A50-4A35-ACB8-AF117E62C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822151" y="6024427"/>
            <a:ext cx="808975" cy="7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χειροκροτήματα Στοκ Εικονογραφήσεις, Vectors, &amp; Clipart – (115 ...">
            <a:extLst>
              <a:ext uri="{FF2B5EF4-FFF2-40B4-BE49-F238E27FC236}">
                <a16:creationId xmlns:a16="http://schemas.microsoft.com/office/drawing/2014/main" id="{4106CFC1-7E85-470E-A85F-3E5B7F0F4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881867" y="5985201"/>
            <a:ext cx="808975" cy="7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2" descr="Vector Illustration Is Written Kids Party Cartoon. Equipment ...">
            <a:extLst>
              <a:ext uri="{FF2B5EF4-FFF2-40B4-BE49-F238E27FC236}">
                <a16:creationId xmlns:a16="http://schemas.microsoft.com/office/drawing/2014/main" id="{FEE7FE8E-AE0E-447E-9E0D-E0BBF2F87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6071" y="6062726"/>
            <a:ext cx="808976" cy="73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0" descr="Transparent Kids Dancing Clipart">
            <a:extLst>
              <a:ext uri="{FF2B5EF4-FFF2-40B4-BE49-F238E27FC236}">
                <a16:creationId xmlns:a16="http://schemas.microsoft.com/office/drawing/2014/main" id="{5986DBA3-BF3A-4555-93D5-29279AF93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7144" y="4857917"/>
            <a:ext cx="2894708" cy="243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BF6E2003-7EEA-4D7A-A759-B42D4E43E17D}"/>
              </a:ext>
            </a:extLst>
          </p:cNvPr>
          <p:cNvSpPr txBox="1"/>
          <p:nvPr/>
        </p:nvSpPr>
        <p:spPr>
          <a:xfrm>
            <a:off x="9893925" y="1825611"/>
            <a:ext cx="1382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Βίντεο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4F83763-E0AF-4DF5-9AB2-C0AC22C39B5C}"/>
              </a:ext>
            </a:extLst>
          </p:cNvPr>
          <p:cNvSpPr/>
          <p:nvPr/>
        </p:nvSpPr>
        <p:spPr>
          <a:xfrm>
            <a:off x="1963408" y="6521862"/>
            <a:ext cx="1412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a:rPr>
              <a:t>παλαμάκια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1A3FE8-1A60-42CB-A9DA-C190D895665F}"/>
              </a:ext>
            </a:extLst>
          </p:cNvPr>
          <p:cNvSpPr/>
          <p:nvPr/>
        </p:nvSpPr>
        <p:spPr>
          <a:xfrm>
            <a:off x="9194932" y="6515642"/>
            <a:ext cx="3036985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Νηπιαγωγείο Λατσιών Δ (ΜΧ)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63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ic notes banner clipart pictures royalty free rf clip art ...">
            <a:extLst>
              <a:ext uri="{FF2B5EF4-FFF2-40B4-BE49-F238E27FC236}">
                <a16:creationId xmlns:a16="http://schemas.microsoft.com/office/drawing/2014/main" id="{DE986D4C-1C21-44F6-9B4A-9CD493594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583846" y="4028070"/>
            <a:ext cx="2193309" cy="255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2AC3F8-246F-499D-8231-18F50509BC05}"/>
              </a:ext>
            </a:extLst>
          </p:cNvPr>
          <p:cNvSpPr txBox="1"/>
          <p:nvPr/>
        </p:nvSpPr>
        <p:spPr>
          <a:xfrm>
            <a:off x="141342" y="61715"/>
            <a:ext cx="9838710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200" b="1" dirty="0">
                <a:solidFill>
                  <a:srgbClr val="FF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FF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Ποιο μουσικό όργανο της Αφρικής ακούγεται στο τραγούδι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;</a:t>
            </a:r>
            <a:endParaRPr lang="el-GR" sz="2400" dirty="0">
              <a:solidFill>
                <a:srgbClr val="FF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  <a:p>
            <a:endParaRPr lang="el-GR" sz="800" dirty="0">
              <a:solidFill>
                <a:sysClr val="windowText" lastClr="00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Προσπαθήστε να τραγουδήσετε το τραγούδι </a:t>
            </a:r>
            <a:r>
              <a:rPr lang="en-US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 Kokoleoko </a:t>
            </a:r>
            <a:r>
              <a:rPr lang="el-GR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και να το συνοδεύσετε με το μουσικό όργανο </a:t>
            </a:r>
            <a:r>
              <a:rPr lang="el-GR" sz="2400" b="1" dirty="0">
                <a:solidFill>
                  <a:srgbClr val="7030A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τύμπανο</a:t>
            </a:r>
            <a:r>
              <a:rPr lang="el-GR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. </a:t>
            </a:r>
          </a:p>
          <a:p>
            <a:endParaRPr lang="el-GR" sz="1000" dirty="0">
              <a:solidFill>
                <a:sysClr val="windowText" lastClr="00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Μπορείτε να φτιάξετε το δικό σας αυτοσχέδιο</a:t>
            </a:r>
            <a:r>
              <a:rPr lang="el-GR" sz="2400" b="1" dirty="0">
                <a:solidFill>
                  <a:srgbClr val="7030A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 τύμπανο </a:t>
            </a:r>
            <a:r>
              <a:rPr lang="el-GR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με </a:t>
            </a:r>
          </a:p>
          <a:p>
            <a:r>
              <a:rPr lang="el-GR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    υλικά που έχετε στο σπίτι</a:t>
            </a:r>
            <a:r>
              <a:rPr lang="en-US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. </a:t>
            </a:r>
            <a:endParaRPr lang="el-GR" sz="2400" dirty="0">
              <a:solidFill>
                <a:sysClr val="windowText" lastClr="00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  <a:p>
            <a:endParaRPr lang="el-GR" sz="1000" dirty="0">
              <a:solidFill>
                <a:sysClr val="windowText" lastClr="00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  <a:p>
            <a:r>
              <a:rPr lang="el-GR" sz="2400" dirty="0">
                <a:solidFill>
                  <a:srgbClr val="FF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    Οδηγίες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Πάρτε οποιαδήποτε άδεια μεταλλική συσκευασία (νέσκαφε) ή άδεια πλαστική (γιαουρτιού) και βάλτε στην πάνω επιφάνεια </a:t>
            </a:r>
          </a:p>
          <a:p>
            <a:r>
              <a:rPr lang="el-GR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    ένα μπαλόνι. Στερεώστε το με μαλλί.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Διακοσμείστε όπως θέλετε.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Για να παράξετε ήχο πάρτε δύο μολύβια ή ξυλάκια για σουβλάκι με φελλό.  </a:t>
            </a:r>
            <a:r>
              <a:rPr lang="el-GR" sz="2400" dirty="0">
                <a:solidFill>
                  <a:srgbClr val="7030A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Περιμένουμε τις κατασκευές σας!!!</a:t>
            </a:r>
          </a:p>
          <a:p>
            <a:r>
              <a:rPr lang="el-GR" sz="24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parajita" panose="020B0502040204020203" pitchFamily="18" charset="0"/>
              </a:rPr>
              <a:t>     </a:t>
            </a:r>
            <a:endParaRPr lang="en-US" sz="2400" dirty="0">
              <a:solidFill>
                <a:sysClr val="windowText" lastClr="00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  <a:p>
            <a:endParaRPr lang="el-GR" sz="1600" dirty="0">
              <a:solidFill>
                <a:sysClr val="windowText" lastClr="00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  <a:p>
            <a:endParaRPr lang="en-US" sz="1600" dirty="0">
              <a:solidFill>
                <a:sysClr val="windowText" lastClr="00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  <a:p>
            <a:endParaRPr lang="en-US" sz="900" dirty="0">
              <a:solidFill>
                <a:sysClr val="windowText" lastClr="000000"/>
              </a:solidFill>
              <a:latin typeface="Century Gothic" panose="020B0502020202020204" pitchFamily="34" charset="0"/>
              <a:ea typeface="Batang" panose="02030600000101010101" pitchFamily="18" charset="-127"/>
              <a:cs typeface="Aparajita" panose="020B0502040204020203" pitchFamily="18" charset="0"/>
            </a:endParaRPr>
          </a:p>
        </p:txBody>
      </p:sp>
      <p:pic>
        <p:nvPicPr>
          <p:cNvPr id="8" name="KOKOLEOKO africa">
            <a:hlinkClick r:id="" action="ppaction://media"/>
            <a:extLst>
              <a:ext uri="{FF2B5EF4-FFF2-40B4-BE49-F238E27FC236}">
                <a16:creationId xmlns:a16="http://schemas.microsoft.com/office/drawing/2014/main" id="{FC57772B-7C3A-4A73-917A-828E88DC2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7439" y="1822910"/>
            <a:ext cx="2385437" cy="1841500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136575-3F29-4A51-B4DA-316326ECAB5D}"/>
              </a:ext>
            </a:extLst>
          </p:cNvPr>
          <p:cNvSpPr/>
          <p:nvPr/>
        </p:nvSpPr>
        <p:spPr>
          <a:xfrm>
            <a:off x="9155015" y="6462423"/>
            <a:ext cx="3036985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Νηπιαγωγείο Λατσιών Δ (ΜΧ)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αφρικανικό τύμπανο Djembe αρχικό Στοκ Εικόνα - εικόνα από φωτιών ...">
            <a:extLst>
              <a:ext uri="{FF2B5EF4-FFF2-40B4-BE49-F238E27FC236}">
                <a16:creationId xmlns:a16="http://schemas.microsoft.com/office/drawing/2014/main" id="{BB42522F-9C57-423A-B49F-0D735BF1A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14280" y="61715"/>
            <a:ext cx="1054100" cy="15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Τέσσερα εύκολα μουσικά όργανα που μπορείτε να φτιάξετε μόνες για ...">
            <a:extLst>
              <a:ext uri="{FF2B5EF4-FFF2-40B4-BE49-F238E27FC236}">
                <a16:creationId xmlns:a16="http://schemas.microsoft.com/office/drawing/2014/main" id="{3CE6EE8E-57FF-408F-8146-758A2E5B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6809" y="5259720"/>
            <a:ext cx="2621320" cy="146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Μουσικά όργανα τάξης ( παιχνίδια και παρτιτούρες) - Popi-it.gr">
            <a:extLst>
              <a:ext uri="{FF2B5EF4-FFF2-40B4-BE49-F238E27FC236}">
                <a16:creationId xmlns:a16="http://schemas.microsoft.com/office/drawing/2014/main" id="{308F7AC4-55E2-496D-B7A8-E22EC21A1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7994" y="5259720"/>
            <a:ext cx="1863249" cy="146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ΚΑΤΑΣΚΕΥΕΣ ΜΟΥΣΙΚΩΝ ΟΡΓΑΝΩΝ | Κατασκευές, Παιδικές χειροτεχνίες ...">
            <a:extLst>
              <a:ext uri="{FF2B5EF4-FFF2-40B4-BE49-F238E27FC236}">
                <a16:creationId xmlns:a16="http://schemas.microsoft.com/office/drawing/2014/main" id="{09D84822-6CD6-40EE-8075-B7B14DC2E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1665" y="5259720"/>
            <a:ext cx="2229300" cy="146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14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rushVTI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285</Words>
  <Application>Microsoft Office PowerPoint</Application>
  <PresentationFormat>Widescreen</PresentationFormat>
  <Paragraphs>70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Century Gothic</vt:lpstr>
      <vt:lpstr>Courier New</vt:lpstr>
      <vt:lpstr>Elephant</vt:lpstr>
      <vt:lpstr>BrushVTI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</dc:creator>
  <cp:lastModifiedBy>Μαρία Χριστοδούλου</cp:lastModifiedBy>
  <cp:revision>13</cp:revision>
  <dcterms:created xsi:type="dcterms:W3CDTF">2020-05-09T20:45:44Z</dcterms:created>
  <dcterms:modified xsi:type="dcterms:W3CDTF">2020-05-19T15:59:30Z</dcterms:modified>
</cp:coreProperties>
</file>