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6" r:id="rId2"/>
    <p:sldId id="257" r:id="rId3"/>
    <p:sldId id="266" r:id="rId4"/>
    <p:sldId id="260" r:id="rId5"/>
    <p:sldId id="267" r:id="rId6"/>
    <p:sldId id="268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2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172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18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6858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08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804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7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1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8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3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5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5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4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2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9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7F3E-B479-4333-8B2E-71914ACD7440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A6E8F9C-8A74-4817-A133-7CC4321E7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6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6625" y="876051"/>
            <a:ext cx="8825658" cy="2916020"/>
          </a:xfrm>
        </p:spPr>
        <p:txBody>
          <a:bodyPr/>
          <a:lstStyle/>
          <a:p>
            <a:pPr algn="ctr"/>
            <a:r>
              <a:rPr lang="el-GR" sz="9600" dirty="0" smtClean="0"/>
              <a:t>Συνδυαστική</a:t>
            </a:r>
            <a:endParaRPr lang="en-US" sz="9600" dirty="0"/>
          </a:p>
        </p:txBody>
      </p:sp>
      <p:sp>
        <p:nvSpPr>
          <p:cNvPr id="4" name="Text Box 1"/>
          <p:cNvSpPr txBox="1"/>
          <p:nvPr/>
        </p:nvSpPr>
        <p:spPr>
          <a:xfrm>
            <a:off x="181349" y="6527973"/>
            <a:ext cx="3410348" cy="3429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Δ’ Δημόσιο Νηπιαγωγείο Λατσιών 2020 -2021 (Ν.Α)</a:t>
            </a:r>
          </a:p>
        </p:txBody>
      </p:sp>
    </p:spTree>
    <p:extLst>
      <p:ext uri="{BB962C8B-B14F-4D97-AF65-F5344CB8AC3E}">
        <p14:creationId xmlns:p14="http://schemas.microsoft.com/office/powerpoint/2010/main" val="11416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903" y="178446"/>
            <a:ext cx="10000734" cy="328144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>
                <a:solidFill>
                  <a:srgbClr val="FF0000"/>
                </a:solidFill>
              </a:rPr>
              <a:t>Γεια σας φιλαράκια μου! Πόσο μου αρέσουν τα Χριστούγεννα και να στολίζω το σπίτι μου. Σ</a:t>
            </a:r>
            <a:r>
              <a:rPr lang="el-GR" sz="3200" b="1" dirty="0">
                <a:solidFill>
                  <a:srgbClr val="FF0000"/>
                </a:solidFill>
              </a:rPr>
              <a:t>ή</a:t>
            </a:r>
            <a:r>
              <a:rPr lang="el-GR" sz="3200" b="1" dirty="0" smtClean="0">
                <a:solidFill>
                  <a:srgbClr val="FF0000"/>
                </a:solidFill>
              </a:rPr>
              <a:t>μερα θα στολίσω το χριστουγεννιάτικο μου στεφάνι και θέλω τη βοήθεια σας.</a:t>
            </a:r>
            <a:br>
              <a:rPr lang="el-GR" sz="3200" b="1" dirty="0" smtClean="0">
                <a:solidFill>
                  <a:srgbClr val="FF0000"/>
                </a:solidFill>
              </a:rPr>
            </a:br>
            <a:r>
              <a:rPr lang="el-GR" sz="3200" b="1" dirty="0">
                <a:solidFill>
                  <a:srgbClr val="FF0000"/>
                </a:solidFill>
              </a:rPr>
              <a:t>Έ</a:t>
            </a:r>
            <a:r>
              <a:rPr lang="el-GR" sz="3200" b="1" dirty="0" smtClean="0">
                <a:solidFill>
                  <a:srgbClr val="FF0000"/>
                </a:solidFill>
              </a:rPr>
              <a:t>χω 3 κόκκινες μπάλες και 3 μπλε μπάλες.</a:t>
            </a:r>
            <a:br>
              <a:rPr lang="el-GR" sz="3200" b="1" dirty="0" smtClean="0">
                <a:solidFill>
                  <a:srgbClr val="FF0000"/>
                </a:solidFill>
              </a:rPr>
            </a:br>
            <a:r>
              <a:rPr lang="el-GR" sz="3200" b="1" dirty="0" smtClean="0">
                <a:solidFill>
                  <a:srgbClr val="FF0000"/>
                </a:solidFill>
              </a:rPr>
              <a:t>Θέλω να βάλω μόνο 3 μπάλες στο στεφάνι μου. Ποιους συνδυασμούς μπορώ να κάνω</a:t>
            </a:r>
            <a:r>
              <a:rPr lang="en-US" sz="3200" b="1" dirty="0" smtClean="0">
                <a:solidFill>
                  <a:srgbClr val="FF0000"/>
                </a:solidFill>
              </a:rPr>
              <a:t>; </a:t>
            </a:r>
            <a:r>
              <a:rPr lang="el-GR" sz="3200" b="1" dirty="0" smtClean="0">
                <a:solidFill>
                  <a:schemeClr val="bg1"/>
                </a:solidFill>
              </a:rPr>
              <a:t>   </a:t>
            </a:r>
            <a:br>
              <a:rPr lang="el-GR" sz="3200" b="1" dirty="0" smtClean="0">
                <a:solidFill>
                  <a:schemeClr val="bg1"/>
                </a:solidFill>
              </a:rPr>
            </a:br>
            <a:r>
              <a:rPr lang="el-GR" sz="3200" b="1" dirty="0" smtClean="0">
                <a:solidFill>
                  <a:srgbClr val="FF0000"/>
                </a:solidFill>
              </a:rPr>
              <a:t/>
            </a:r>
            <a:br>
              <a:rPr lang="el-GR" sz="3200" b="1" dirty="0" smtClean="0">
                <a:solidFill>
                  <a:srgbClr val="FF0000"/>
                </a:solidFill>
              </a:rPr>
            </a:br>
            <a:r>
              <a:rPr lang="el-GR" sz="3200" b="1" dirty="0" smtClean="0">
                <a:solidFill>
                  <a:srgbClr val="FF0000"/>
                </a:solidFill>
              </a:rPr>
              <a:t>                               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92281" y="3459892"/>
            <a:ext cx="2361877" cy="34022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3611" y="3525794"/>
            <a:ext cx="1428145" cy="14086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57632" y="3525794"/>
            <a:ext cx="1428145" cy="14086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49801" y="3525793"/>
            <a:ext cx="1428145" cy="14086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418" y="5000367"/>
            <a:ext cx="1397337" cy="155842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7632" y="5000367"/>
            <a:ext cx="1397337" cy="155842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5204" y="5000367"/>
            <a:ext cx="1397337" cy="15584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7745" y="3459892"/>
            <a:ext cx="3299331" cy="331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3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378" y="205474"/>
            <a:ext cx="10116065" cy="1005488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</a:rPr>
              <a:t>Δοκίμασε να βάλεις στο στεφάνι μόνο 3 μπάλες, σύροντας το ποντίκι του υπολογιστή. Δοκίμασε να βρεις όλους τους συνδυασμούς.</a:t>
            </a:r>
            <a:endParaRPr lang="el-GR" sz="28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8756" y="1607919"/>
            <a:ext cx="1428145" cy="14086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67475" y="1585194"/>
            <a:ext cx="1428145" cy="14086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8756" y="3204519"/>
            <a:ext cx="1428145" cy="14086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7980" y="3204519"/>
            <a:ext cx="1397337" cy="14086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111" y="4847345"/>
            <a:ext cx="1313906" cy="14653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7980" y="4823844"/>
            <a:ext cx="1334978" cy="14888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6757" y="1585194"/>
            <a:ext cx="6104238" cy="523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92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079" y="275686"/>
            <a:ext cx="10786115" cy="1405844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Ακόμη μπορείς να ζωγραφίσεις ένα στεφάνι στην κόλλα σου και 3 κόκκινες και 3 μπλε μπάλες. Κόψε τα και  δοκιμάστε να βρείτε όλους τους συνδυασμούς. Αν θέλεις τύπωσε τα πιο κάτω για να τα χρησιμοποιήσεις.</a:t>
            </a:r>
            <a:endParaRPr lang="en-US" sz="24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4269" y="3153546"/>
            <a:ext cx="3705506" cy="36231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2930" y="1868175"/>
            <a:ext cx="955074" cy="115638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5787" y="1832249"/>
            <a:ext cx="955074" cy="115638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8645" y="1844874"/>
            <a:ext cx="955074" cy="115638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6895" y="1810511"/>
            <a:ext cx="955074" cy="115638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9775" y="1816694"/>
            <a:ext cx="955074" cy="115638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2655" y="1817856"/>
            <a:ext cx="955074" cy="1156389"/>
          </a:xfrm>
          <a:prstGeom prst="rect">
            <a:avLst/>
          </a:prstGeom>
        </p:spPr>
      </p:pic>
      <p:sp>
        <p:nvSpPr>
          <p:cNvPr id="10" name="Text Box 1"/>
          <p:cNvSpPr txBox="1"/>
          <p:nvPr/>
        </p:nvSpPr>
        <p:spPr>
          <a:xfrm>
            <a:off x="181349" y="6527973"/>
            <a:ext cx="3608055" cy="3429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Δ’ Δημόσιο Νηπιαγωγείο Λατσιών 2020 -2021 (Ν.Α)</a:t>
            </a:r>
          </a:p>
        </p:txBody>
      </p:sp>
    </p:spTree>
    <p:extLst>
      <p:ext uri="{BB962C8B-B14F-4D97-AF65-F5344CB8AC3E}">
        <p14:creationId xmlns:p14="http://schemas.microsoft.com/office/powerpoint/2010/main" val="17427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951" y="129840"/>
            <a:ext cx="8911687" cy="1280890"/>
          </a:xfrm>
        </p:spPr>
        <p:txBody>
          <a:bodyPr/>
          <a:lstStyle/>
          <a:p>
            <a:pPr algn="ctr"/>
            <a:r>
              <a:rPr lang="el-GR" dirty="0" smtClean="0"/>
              <a:t>Χρωμάτισε όλους τους συνδυασμούς που βρήκες.</a:t>
            </a:r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370" y="2115579"/>
            <a:ext cx="2781880" cy="27200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3683" y="2115579"/>
            <a:ext cx="2781880" cy="27200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3794" y="2115579"/>
            <a:ext cx="2781880" cy="27200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8451" y="2115579"/>
            <a:ext cx="2781880" cy="2720032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181349" y="6527973"/>
            <a:ext cx="3608055" cy="3429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Δ’ Δημόσιο Νηπιαγωγείο Λατσιών 2020 -2021 (Ν.Α)</a:t>
            </a:r>
          </a:p>
        </p:txBody>
      </p:sp>
    </p:spTree>
    <p:extLst>
      <p:ext uri="{BB962C8B-B14F-4D97-AF65-F5344CB8AC3E}">
        <p14:creationId xmlns:p14="http://schemas.microsoft.com/office/powerpoint/2010/main" val="36543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238" y="162791"/>
            <a:ext cx="8911687" cy="1280890"/>
          </a:xfrm>
        </p:spPr>
        <p:txBody>
          <a:bodyPr/>
          <a:lstStyle/>
          <a:p>
            <a:pPr algn="ctr"/>
            <a:r>
              <a:rPr lang="el-GR" dirty="0" smtClean="0"/>
              <a:t>Ωραία! Έλεγξε τώρα αν βρήκες όλους τους συνδυασμούς.</a:t>
            </a:r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333" y="1919416"/>
            <a:ext cx="2871809" cy="28667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7272" y="1919416"/>
            <a:ext cx="2871809" cy="28667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7211" y="1919416"/>
            <a:ext cx="2871809" cy="28667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8933" y="1919416"/>
            <a:ext cx="2871809" cy="28667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8633" y="2759676"/>
            <a:ext cx="678052" cy="6688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4211" y="2228336"/>
            <a:ext cx="678052" cy="6688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62021" y="2998571"/>
            <a:ext cx="678052" cy="6688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7615" y="2644345"/>
            <a:ext cx="702755" cy="7084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6970" y="2208511"/>
            <a:ext cx="702755" cy="708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3122" y="2998572"/>
            <a:ext cx="702755" cy="7084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8462" y="2644344"/>
            <a:ext cx="702755" cy="70845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0166" y="2228336"/>
            <a:ext cx="702755" cy="70845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6544" y="2341087"/>
            <a:ext cx="702755" cy="7084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7076" y="3018396"/>
            <a:ext cx="678052" cy="66880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83915" y="2243272"/>
            <a:ext cx="678052" cy="66880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22941" y="3131401"/>
            <a:ext cx="678052" cy="668806"/>
          </a:xfrm>
          <a:prstGeom prst="rect">
            <a:avLst/>
          </a:prstGeom>
        </p:spPr>
      </p:pic>
      <p:sp>
        <p:nvSpPr>
          <p:cNvPr id="19" name="Text Box 1"/>
          <p:cNvSpPr txBox="1"/>
          <p:nvPr/>
        </p:nvSpPr>
        <p:spPr>
          <a:xfrm>
            <a:off x="181349" y="6527973"/>
            <a:ext cx="3608055" cy="3429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Δ’ Δημόσιο Νηπιαγωγείο Λατσιών 2020 -2021 (Ν.Α)</a:t>
            </a:r>
          </a:p>
        </p:txBody>
      </p:sp>
    </p:spTree>
    <p:extLst>
      <p:ext uri="{BB962C8B-B14F-4D97-AF65-F5344CB8AC3E}">
        <p14:creationId xmlns:p14="http://schemas.microsoft.com/office/powerpoint/2010/main" val="5776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91" y="316992"/>
            <a:ext cx="11026511" cy="1759750"/>
          </a:xfrm>
        </p:spPr>
        <p:txBody>
          <a:bodyPr>
            <a:noAutofit/>
          </a:bodyPr>
          <a:lstStyle/>
          <a:p>
            <a:pPr algn="ctr"/>
            <a:r>
              <a:rPr lang="el-GR" dirty="0" smtClean="0"/>
              <a:t>Φιλαράκια μου</a:t>
            </a:r>
            <a:r>
              <a:rPr lang="en-US" dirty="0" smtClean="0"/>
              <a:t>,</a:t>
            </a:r>
            <a:r>
              <a:rPr lang="el-GR" dirty="0" smtClean="0"/>
              <a:t> σας ευχαριστώ πολύ για τη βοήθεια!!!</a:t>
            </a:r>
            <a:br>
              <a:rPr lang="el-GR" dirty="0" smtClean="0"/>
            </a:br>
            <a:r>
              <a:rPr lang="el-GR" dirty="0" smtClean="0"/>
              <a:t>Καλές γιορτές !!! </a:t>
            </a:r>
            <a:br>
              <a:rPr lang="el-GR" dirty="0" smtClean="0"/>
            </a:b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97642" y="2076742"/>
            <a:ext cx="3525795" cy="4675085"/>
          </a:xfrm>
          <a:prstGeom prst="rect">
            <a:avLst/>
          </a:prstGeom>
        </p:spPr>
      </p:pic>
      <p:sp>
        <p:nvSpPr>
          <p:cNvPr id="4" name="Text Box 1"/>
          <p:cNvSpPr txBox="1"/>
          <p:nvPr/>
        </p:nvSpPr>
        <p:spPr>
          <a:xfrm>
            <a:off x="181349" y="6527973"/>
            <a:ext cx="3608055" cy="3429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Δ’ Δημόσιο Νηπιαγωγείο Λατσιών 2020 -2021 (Ν.Α)</a:t>
            </a:r>
          </a:p>
        </p:txBody>
      </p:sp>
    </p:spTree>
    <p:extLst>
      <p:ext uri="{BB962C8B-B14F-4D97-AF65-F5344CB8AC3E}">
        <p14:creationId xmlns:p14="http://schemas.microsoft.com/office/powerpoint/2010/main" val="32696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180</TotalTime>
  <Words>173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Wisp</vt:lpstr>
      <vt:lpstr>Συνδυαστική</vt:lpstr>
      <vt:lpstr>Γεια σας φιλαράκια μου! Πόσο μου αρέσουν τα Χριστούγεννα και να στολίζω το σπίτι μου. Σήμερα θα στολίσω το χριστουγεννιάτικο μου στεφάνι και θέλω τη βοήθεια σας. Έχω 3 κόκκινες μπάλες και 3 μπλε μπάλες. Θέλω να βάλω μόνο 3 μπάλες στο στεφάνι μου. Ποιους συνδυασμούς μπορώ να κάνω;                                      </vt:lpstr>
      <vt:lpstr>Δοκίμασε να βάλεις στο στεφάνι μόνο 3 μπάλες, σύροντας το ποντίκι του υπολογιστή. Δοκίμασε να βρεις όλους τους συνδυασμούς.</vt:lpstr>
      <vt:lpstr>Ακόμη μπορείς να ζωγραφίσεις ένα στεφάνι στην κόλλα σου και 3 κόκκινες και 3 μπλε μπάλες. Κόψε τα και  δοκιμάστε να βρείτε όλους τους συνδυασμούς. Αν θέλεις τύπωσε τα πιο κάτω για να τα χρησιμοποιήσεις.</vt:lpstr>
      <vt:lpstr>Χρωμάτισε όλους τους συνδυασμούς που βρήκες.</vt:lpstr>
      <vt:lpstr>Ωραία! Έλεγξε τώρα αν βρήκες όλους τους συνδυασμούς.</vt:lpstr>
      <vt:lpstr>Φιλαράκια μου, σας ευχαριστώ πολύ για τη βοήθεια!!! Καλές γιορτές !!!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 Andreou</dc:creator>
  <cp:lastModifiedBy>Student</cp:lastModifiedBy>
  <cp:revision>26</cp:revision>
  <dcterms:created xsi:type="dcterms:W3CDTF">2020-04-28T11:31:13Z</dcterms:created>
  <dcterms:modified xsi:type="dcterms:W3CDTF">2020-12-20T12:05:59Z</dcterms:modified>
  <cp:contentStatus/>
</cp:coreProperties>
</file>