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73" r:id="rId3"/>
    <p:sldId id="288" r:id="rId4"/>
    <p:sldId id="277" r:id="rId5"/>
    <p:sldId id="263" r:id="rId6"/>
    <p:sldId id="258" r:id="rId7"/>
    <p:sldId id="287" r:id="rId8"/>
    <p:sldId id="289" r:id="rId9"/>
    <p:sldId id="261" r:id="rId10"/>
    <p:sldId id="279" r:id="rId11"/>
    <p:sldId id="278" r:id="rId12"/>
    <p:sldId id="270" r:id="rId13"/>
    <p:sldId id="280" r:id="rId14"/>
    <p:sldId id="281" r:id="rId15"/>
    <p:sldId id="267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UevKULEIwYc9fLFC0z6zA==" hashData="I2Yq67k+KfWsGpQcd5pTKvWQDOCzqpvdl9l2FEHhlN0KrPmkLXsz+4NaEGX83JP7mW31qCsWBzYPeN4GeNAew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542" autoAdjust="0"/>
  </p:normalViewPr>
  <p:slideViewPr>
    <p:cSldViewPr snapToGrid="0">
      <p:cViewPr varScale="1">
        <p:scale>
          <a:sx n="72" d="100"/>
          <a:sy n="72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94D48-0A5E-4384-A7E6-FBA6C18673C5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B923F-EA30-4707-91F6-0004360F1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9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AB923F-EA30-4707-91F6-0004360F11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3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AB923F-EA30-4707-91F6-0004360F11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1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AB923F-EA30-4707-91F6-0004360F11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04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AB923F-EA30-4707-91F6-0004360F11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8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61A4-3287-45BB-8DA0-1A7941B25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821B1-6E5E-4F5F-991B-D3F99639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1BAE5-B6EE-47FE-802B-259A0DF8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4DA70-2F57-4278-89DA-AFD3865E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3ED8F-A8FF-48B5-AE30-8537DD5B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9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31A0-54B2-481C-BD3C-32A6BB5E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98A5A-2BF7-4709-AE92-3FF2AC8DD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C515F-D9C4-4745-A888-794EA3F4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8281B-11E6-4373-B53B-DFD80A40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4DAE4-856C-4001-9C27-FE60CCC6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7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31070E-AFB4-41F0-AC60-39847FFEE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40318-5127-474B-BC85-A3EAECAC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B9444-F559-42F3-9FBC-1A86B662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0EE4B-41ED-4B8A-9ED5-3CFE30AB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AE41-F2F8-46EE-80E6-A4728E8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D8C87-1111-4920-ABB5-8D3BFE6D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2389-31CF-492A-9960-1BF63D7D6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50882-BDC6-4C63-A0AB-C9664221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A1398-EFA8-4BF1-837C-2777EC65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9C7C7-C4C4-4395-BAF6-15BD056D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2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6DFA-BE68-4740-8DFE-BB095587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5CCB1-F1EA-4F57-9C3E-B845DFB27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D908E-4611-4437-A7D8-F46E4848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E727D-E70E-448B-ADBD-6B0BB8F0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3D69B-7E80-4608-B7B7-B09F3E49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9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45280-ECCE-434C-88F4-B3CC9859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40B4-ECE4-4902-B339-9BB98ED6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E760C-AB98-4E38-9B3E-94CD496DA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3CA0B-7939-4838-BBD0-7ED17D730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BCC90-2A19-4533-89E7-C1BE52EA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0A949-8AEC-4972-8455-2C0D6D1F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1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94A2-A5B1-44DD-8ACA-E298A27D7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2313-9E54-428A-9A82-A815A361E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3067D-E672-49B1-B040-8FF91DF4C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95848-F426-4AC5-B266-ED4F22951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6120-AE1F-40DB-86B6-1F22BDE4D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F78C4-91CB-41F0-AC8A-EB8D22F6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76851-E260-47D0-AA3F-3973EED7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9AE34-A13F-46CE-943F-478CF44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7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85BFC-7DD3-483A-9BAD-AA2ECE042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88E7D-F5BA-462A-A4BF-2EC20364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A146E-354D-475F-AF64-DA0A91AF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02177-5C6C-4DBA-9E19-C25F052A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1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C0B23-A37C-483E-8669-1197CA79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2FD820-7CD3-4FB0-BAB3-03F5AB98E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FE63A-9132-4B8C-BABA-3088728A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5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9126-F9F0-4A79-B195-7B1F3593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C9C7-7998-4E80-8CAA-5D42D30A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FD8D9-12E1-4D48-B83D-33EF0050F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90B7D-5BD8-475F-BFD5-A46DA319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E76A4-EEE4-4979-9349-34837CF4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980B2-5B20-4C06-B24A-DCBCC506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3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89CB-2061-4429-929D-E8CBF57F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DCEF6-F1F9-4B91-BD26-FE39795DE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69C6D-0696-48BC-9650-EBF05C91D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D4E49-B4A4-4193-94A7-8456B6BE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6F07F-D18A-4862-BB13-BAFAA412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07B4D-E5DA-4263-AE3F-BC1F9287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0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D3462D-5654-4F4C-99CF-53E79B95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25ACA-7A84-497D-919E-EAD3FC50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DD5B8-EDDF-4B00-8195-F3F45BA86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401A-1379-41F0-AA2A-15BE86C9A21D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35ED7-AED0-4F57-A33E-11A9F033B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9EF77-70C7-4EBB-9D8C-0BBBDCFB6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youtube.net/w/8Xg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.jpe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slide" Target="slide1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slide" Target="slide1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52427" y="1923331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537663" y="3397723"/>
            <a:ext cx="4773352" cy="1859932"/>
          </a:xfrm>
          <a:prstGeom prst="wedgeRoundRectCallout">
            <a:avLst>
              <a:gd name="adj1" fmla="val 76474"/>
              <a:gd name="adj2" fmla="val -1233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Πριν αρχίσουμε δείτε το βίντεο που ακολουθεί!</a:t>
            </a:r>
            <a:endParaRPr lang="en-US" sz="3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Πατήστε το σύνδεσμο!</a:t>
            </a:r>
            <a:endParaRPr lang="en-GB" sz="3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860311" y="437002"/>
            <a:ext cx="4773352" cy="1859932"/>
          </a:xfrm>
          <a:prstGeom prst="wedgeRoundRectCallout">
            <a:avLst>
              <a:gd name="adj1" fmla="val 90575"/>
              <a:gd name="adj2" fmla="val -345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Γειά σας παιδάκια! Σας αρέσουν τα μοτίβα;</a:t>
            </a:r>
          </a:p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Ελάτε να παίξουμε!</a:t>
            </a:r>
            <a:endParaRPr lang="en-GB" sz="3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97E980-F5BC-412B-97B5-EBBDE82B4754}"/>
              </a:ext>
            </a:extLst>
          </p:cNvPr>
          <p:cNvSpPr/>
          <p:nvPr/>
        </p:nvSpPr>
        <p:spPr>
          <a:xfrm>
            <a:off x="1104353" y="5453325"/>
            <a:ext cx="5648278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hlinkClick r:id="rId3"/>
              </a:rPr>
              <a:t>https://safeyoutube.net/w/8XgF</a:t>
            </a:r>
            <a:endParaRPr lang="el-GR" sz="2400" dirty="0"/>
          </a:p>
          <a:p>
            <a:endParaRPr lang="el-GR" sz="1000" dirty="0"/>
          </a:p>
          <a:p>
            <a:r>
              <a:rPr lang="el-GR" dirty="0"/>
              <a:t> Πηγή</a:t>
            </a:r>
            <a:r>
              <a:rPr lang="en-US" dirty="0"/>
              <a:t>: https://www.youtube.com/watch?v=T5CRK0L8QJw</a:t>
            </a:r>
          </a:p>
          <a:p>
            <a:endParaRPr lang="en-US" sz="24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D466C89-D552-4F1A-BB45-C74ADE17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9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7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6B8A6-BCA9-4549-A9AD-D7F91C8C7BB4}"/>
              </a:ext>
            </a:extLst>
          </p:cNvPr>
          <p:cNvSpPr txBox="1"/>
          <p:nvPr/>
        </p:nvSpPr>
        <p:spPr>
          <a:xfrm>
            <a:off x="5653088" y="493447"/>
            <a:ext cx="554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rgbClr val="FF0000"/>
              </a:solidFill>
            </a:endParaRPr>
          </a:p>
          <a:p>
            <a:pPr algn="ctr"/>
            <a:r>
              <a:rPr lang="el-GR" sz="5400" dirty="0">
                <a:solidFill>
                  <a:srgbClr val="C00000"/>
                </a:solidFill>
              </a:rPr>
              <a:t>Ξαναπροσπάθησε!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6" name="Arrow: Righ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3575BA-B5A8-4E8A-80D9-E368B353656B}"/>
              </a:ext>
            </a:extLst>
          </p:cNvPr>
          <p:cNvSpPr/>
          <p:nvPr/>
        </p:nvSpPr>
        <p:spPr>
          <a:xfrm flipH="1">
            <a:off x="4667250" y="2468862"/>
            <a:ext cx="7285384" cy="362713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8AF1F-1AC9-4308-9883-0D87B67CE248}"/>
              </a:ext>
            </a:extLst>
          </p:cNvPr>
          <p:cNvSpPr txBox="1"/>
          <p:nvPr/>
        </p:nvSpPr>
        <p:spPr>
          <a:xfrm>
            <a:off x="8104535" y="3531244"/>
            <a:ext cx="493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πίσω</a:t>
            </a:r>
            <a:endParaRPr lang="en-GB" sz="7200" dirty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ree Emotions Clipart - Clip Art Pictures - Graphics - Illustrations">
            <a:extLst>
              <a:ext uri="{FF2B5EF4-FFF2-40B4-BE49-F238E27FC236}">
                <a16:creationId xmlns:a16="http://schemas.microsoft.com/office/drawing/2014/main" id="{2B50C3B0-50D9-4C7B-B816-AD63B46A7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9366" y="1837454"/>
            <a:ext cx="4276165" cy="41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250760F-F0D3-4D29-9915-57A40ABF5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0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5FC9F-18A3-430B-B16F-8DD8777BC855}"/>
              </a:ext>
            </a:extLst>
          </p:cNvPr>
          <p:cNvSpPr txBox="1"/>
          <p:nvPr/>
        </p:nvSpPr>
        <p:spPr>
          <a:xfrm>
            <a:off x="5091529" y="788253"/>
            <a:ext cx="554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>
                <a:solidFill>
                  <a:srgbClr val="0070C0"/>
                </a:solidFill>
              </a:rPr>
              <a:t>Μπράβο!!!</a:t>
            </a:r>
            <a:endParaRPr lang="en-GB" sz="7200" dirty="0">
              <a:solidFill>
                <a:srgbClr val="0070C0"/>
              </a:solidFill>
            </a:endParaRPr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C7FEAD-4CA8-408A-BCA9-E8AF33842511}"/>
              </a:ext>
            </a:extLst>
          </p:cNvPr>
          <p:cNvSpPr/>
          <p:nvPr/>
        </p:nvSpPr>
        <p:spPr>
          <a:xfrm>
            <a:off x="4610100" y="2324100"/>
            <a:ext cx="7372350" cy="37909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218B9-9362-41DE-AC80-18629224AAB1}"/>
              </a:ext>
            </a:extLst>
          </p:cNvPr>
          <p:cNvSpPr txBox="1"/>
          <p:nvPr/>
        </p:nvSpPr>
        <p:spPr>
          <a:xfrm>
            <a:off x="5753100" y="3659499"/>
            <a:ext cx="4552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>
                <a:hlinkClick r:id="" action="ppaction://hlinkshowjump?jump=nextslide"/>
              </a:rPr>
              <a:t>επόμενο</a:t>
            </a:r>
            <a:endParaRPr lang="en-GB" sz="7200" dirty="0"/>
          </a:p>
        </p:txBody>
      </p:sp>
      <p:pic>
        <p:nvPicPr>
          <p:cNvPr id="2050" name="Picture 2" descr="Happy clipart 2 - Clipartix">
            <a:extLst>
              <a:ext uri="{FF2B5EF4-FFF2-40B4-BE49-F238E27FC236}">
                <a16:creationId xmlns:a16="http://schemas.microsoft.com/office/drawing/2014/main" id="{00C53F2D-1795-42E9-8090-A9D9A076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2" y="1967868"/>
            <a:ext cx="3553198" cy="338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B08BD4E2-126C-4362-8977-329529CA2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16625"/>
              </p:ext>
            </p:extLst>
          </p:nvPr>
        </p:nvGraphicFramePr>
        <p:xfrm>
          <a:off x="1573886" y="1431305"/>
          <a:ext cx="9901890" cy="1798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18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pic>
        <p:nvPicPr>
          <p:cNvPr id="3078" name="Picture 6" descr="Flowers clip art free images clipart 3 - ClipartBarn">
            <a:extLst>
              <a:ext uri="{FF2B5EF4-FFF2-40B4-BE49-F238E27FC236}">
                <a16:creationId xmlns:a16="http://schemas.microsoft.com/office/drawing/2014/main" id="{DA677E61-92B8-4A88-A945-0B8042471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0257" y="3635691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Flowers clip art free images clipart 3 - ClipartBarn">
            <a:extLst>
              <a:ext uri="{FF2B5EF4-FFF2-40B4-BE49-F238E27FC236}">
                <a16:creationId xmlns:a16="http://schemas.microsoft.com/office/drawing/2014/main" id="{DBC84688-DFDD-400F-B888-6AC97AE14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5646" y="222981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artoon Flowers Clip Art | Simple Flower clip art - vector clip ...">
            <a:extLst>
              <a:ext uri="{FF2B5EF4-FFF2-40B4-BE49-F238E27FC236}">
                <a16:creationId xmlns:a16="http://schemas.microsoft.com/office/drawing/2014/main" id="{03677CDB-3943-4D3B-A4BF-950DC7DCD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1903" y="212020"/>
            <a:ext cx="852044" cy="119206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Flowers clip art free images clipart 3 - ClipartBarn">
            <a:extLst>
              <a:ext uri="{FF2B5EF4-FFF2-40B4-BE49-F238E27FC236}">
                <a16:creationId xmlns:a16="http://schemas.microsoft.com/office/drawing/2014/main" id="{AE0DE8EE-39A2-4C3E-8B75-9DFFBC1E1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2263" y="212019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artoon Flowers Clip Art | Simple Flower clip art - vector clip ...">
            <a:extLst>
              <a:ext uri="{FF2B5EF4-FFF2-40B4-BE49-F238E27FC236}">
                <a16:creationId xmlns:a16="http://schemas.microsoft.com/office/drawing/2014/main" id="{5103CFEC-3F2F-4654-9A03-8FB4977E4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2513" y="230176"/>
            <a:ext cx="852044" cy="119206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Flowers clip art free images clipart 3 - ClipartBarn">
            <a:extLst>
              <a:ext uri="{FF2B5EF4-FFF2-40B4-BE49-F238E27FC236}">
                <a16:creationId xmlns:a16="http://schemas.microsoft.com/office/drawing/2014/main" id="{5D28E464-1343-44A8-ADDC-FC8CA802B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1524" y="225187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artoon Flowers Clip Art | Simple Flower clip art - vector clip ...">
            <a:extLst>
              <a:ext uri="{FF2B5EF4-FFF2-40B4-BE49-F238E27FC236}">
                <a16:creationId xmlns:a16="http://schemas.microsoft.com/office/drawing/2014/main" id="{E1D58BC3-C6D1-4845-A0E8-FD80C2196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4007" y="239904"/>
            <a:ext cx="852044" cy="119206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Flowers clip art free images clipart 3 - ClipartBarn">
            <a:extLst>
              <a:ext uri="{FF2B5EF4-FFF2-40B4-BE49-F238E27FC236}">
                <a16:creationId xmlns:a16="http://schemas.microsoft.com/office/drawing/2014/main" id="{1FED84F0-5BEB-4390-AB88-B4AC318C1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5561" y="229999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artoon Flowers Clip Art | Simple Flower clip art - vector clip ...">
            <a:hlinkClick r:id="rId4" action="ppaction://hlinksldjump"/>
            <a:extLst>
              <a:ext uri="{FF2B5EF4-FFF2-40B4-BE49-F238E27FC236}">
                <a16:creationId xmlns:a16="http://schemas.microsoft.com/office/drawing/2014/main" id="{1891593D-F2C9-4944-9879-4A75236F1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88846" y="3630915"/>
            <a:ext cx="852044" cy="119206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27FEEC-685E-4AFF-A024-99189E8B97FF}"/>
              </a:ext>
            </a:extLst>
          </p:cNvPr>
          <p:cNvSpPr txBox="1"/>
          <p:nvPr/>
        </p:nvSpPr>
        <p:spPr>
          <a:xfrm>
            <a:off x="9316286" y="1219273"/>
            <a:ext cx="2157287" cy="2354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29944" y="4621574"/>
            <a:ext cx="2703209" cy="204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572630" y="5266833"/>
            <a:ext cx="4549166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Διαλέξετε με το ποντίκι το λουλούδι που έχει σειρά!</a:t>
            </a:r>
            <a:endParaRPr lang="en-GB" sz="28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8" descr="58+ Single White Flower... White Flower Clipart | ClipartLook">
            <a:extLst>
              <a:ext uri="{FF2B5EF4-FFF2-40B4-BE49-F238E27FC236}">
                <a16:creationId xmlns:a16="http://schemas.microsoft.com/office/drawing/2014/main" id="{D1157C8B-0D0C-429A-BAAE-98891708B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6706" y="3630915"/>
            <a:ext cx="834787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9A4424D-D69C-423C-A6C3-EF389B0E7547}"/>
              </a:ext>
            </a:extLst>
          </p:cNvPr>
          <p:cNvSpPr txBox="1"/>
          <p:nvPr/>
        </p:nvSpPr>
        <p:spPr>
          <a:xfrm>
            <a:off x="3910810" y="1805593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ανθώνας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256" y="6456551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6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6B8A6-BCA9-4549-A9AD-D7F91C8C7BB4}"/>
              </a:ext>
            </a:extLst>
          </p:cNvPr>
          <p:cNvSpPr txBox="1"/>
          <p:nvPr/>
        </p:nvSpPr>
        <p:spPr>
          <a:xfrm>
            <a:off x="5653088" y="493447"/>
            <a:ext cx="554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rgbClr val="FF0000"/>
              </a:solidFill>
            </a:endParaRPr>
          </a:p>
          <a:p>
            <a:pPr algn="ctr"/>
            <a:r>
              <a:rPr lang="el-GR" sz="5400" dirty="0">
                <a:solidFill>
                  <a:srgbClr val="C00000"/>
                </a:solidFill>
              </a:rPr>
              <a:t>Ξαναπροσπάθησε!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6" name="Arrow: Righ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3575BA-B5A8-4E8A-80D9-E368B353656B}"/>
              </a:ext>
            </a:extLst>
          </p:cNvPr>
          <p:cNvSpPr/>
          <p:nvPr/>
        </p:nvSpPr>
        <p:spPr>
          <a:xfrm flipH="1">
            <a:off x="4667250" y="2468862"/>
            <a:ext cx="7285384" cy="362713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8AF1F-1AC9-4308-9883-0D87B67CE248}"/>
              </a:ext>
            </a:extLst>
          </p:cNvPr>
          <p:cNvSpPr txBox="1"/>
          <p:nvPr/>
        </p:nvSpPr>
        <p:spPr>
          <a:xfrm>
            <a:off x="8104535" y="3531244"/>
            <a:ext cx="493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πίσω</a:t>
            </a:r>
            <a:endParaRPr lang="en-GB" sz="7200" dirty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ree Emotions Clipart - Clip Art Pictures - Graphics - Illustrations">
            <a:extLst>
              <a:ext uri="{FF2B5EF4-FFF2-40B4-BE49-F238E27FC236}">
                <a16:creationId xmlns:a16="http://schemas.microsoft.com/office/drawing/2014/main" id="{2B50C3B0-50D9-4C7B-B816-AD63B46A7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9366" y="1837454"/>
            <a:ext cx="4276165" cy="41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BBAE1061-7D2A-4421-AC8E-BF6096615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33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5FC9F-18A3-430B-B16F-8DD8777BC855}"/>
              </a:ext>
            </a:extLst>
          </p:cNvPr>
          <p:cNvSpPr txBox="1"/>
          <p:nvPr/>
        </p:nvSpPr>
        <p:spPr>
          <a:xfrm>
            <a:off x="5131285" y="788253"/>
            <a:ext cx="554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70C0"/>
                </a:solidFill>
              </a:rPr>
              <a:t>Μπράβο!!!</a:t>
            </a:r>
            <a:endParaRPr lang="en-GB" sz="7200" dirty="0">
              <a:solidFill>
                <a:srgbClr val="0070C0"/>
              </a:solidFill>
            </a:endParaRPr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C7FEAD-4CA8-408A-BCA9-E8AF33842511}"/>
              </a:ext>
            </a:extLst>
          </p:cNvPr>
          <p:cNvSpPr/>
          <p:nvPr/>
        </p:nvSpPr>
        <p:spPr>
          <a:xfrm>
            <a:off x="4649856" y="2324100"/>
            <a:ext cx="7372350" cy="37909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218B9-9362-41DE-AC80-18629224AAB1}"/>
              </a:ext>
            </a:extLst>
          </p:cNvPr>
          <p:cNvSpPr txBox="1"/>
          <p:nvPr/>
        </p:nvSpPr>
        <p:spPr>
          <a:xfrm>
            <a:off x="5792856" y="3659499"/>
            <a:ext cx="4552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hlinkClick r:id="" action="ppaction://hlinkshowjump?jump=nextslide"/>
              </a:rPr>
              <a:t>επόμενο</a:t>
            </a:r>
            <a:endParaRPr lang="en-GB" sz="7200" dirty="0"/>
          </a:p>
        </p:txBody>
      </p:sp>
      <p:pic>
        <p:nvPicPr>
          <p:cNvPr id="2050" name="Picture 2" descr="Happy clipart 2 - Clipartix">
            <a:extLst>
              <a:ext uri="{FF2B5EF4-FFF2-40B4-BE49-F238E27FC236}">
                <a16:creationId xmlns:a16="http://schemas.microsoft.com/office/drawing/2014/main" id="{00C53F2D-1795-42E9-8090-A9D9A076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58" y="1967868"/>
            <a:ext cx="3553198" cy="338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DB8C1734-0A27-4122-ADD9-79FA5603A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8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ndAc>
          <p:stSnd>
            <p:snd r:embed="rId3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411532"/>
              </p:ext>
            </p:extLst>
          </p:nvPr>
        </p:nvGraphicFramePr>
        <p:xfrm>
          <a:off x="1134881" y="1615349"/>
          <a:ext cx="10786030" cy="17373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8603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1078603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373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37CC22-8753-4C93-BFE6-9399A93DB5B4}"/>
              </a:ext>
            </a:extLst>
          </p:cNvPr>
          <p:cNvSpPr txBox="1"/>
          <p:nvPr/>
        </p:nvSpPr>
        <p:spPr>
          <a:xfrm>
            <a:off x="10806300" y="1602064"/>
            <a:ext cx="1189796" cy="21733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098" name="Picture 2" descr="Stunning cliparts | Clipart Single Flowers| (47)">
            <a:extLst>
              <a:ext uri="{FF2B5EF4-FFF2-40B4-BE49-F238E27FC236}">
                <a16:creationId xmlns:a16="http://schemas.microsoft.com/office/drawing/2014/main" id="{D06B1CDB-46A0-405F-8BB6-12AAEE8F8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5414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Stunning cliparts | Clipart Single Flowers| (47)">
            <a:extLst>
              <a:ext uri="{FF2B5EF4-FFF2-40B4-BE49-F238E27FC236}">
                <a16:creationId xmlns:a16="http://schemas.microsoft.com/office/drawing/2014/main" id="{DE317988-2978-478B-97ED-DD823282B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58474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Stunning cliparts | Clipart Single Flowers| (47)">
            <a:extLst>
              <a:ext uri="{FF2B5EF4-FFF2-40B4-BE49-F238E27FC236}">
                <a16:creationId xmlns:a16="http://schemas.microsoft.com/office/drawing/2014/main" id="{159DA82F-D2C3-4EDF-82A0-184CC2F59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8564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Stunning cliparts | Clipart Single Flowers| (47)">
            <a:extLst>
              <a:ext uri="{FF2B5EF4-FFF2-40B4-BE49-F238E27FC236}">
                <a16:creationId xmlns:a16="http://schemas.microsoft.com/office/drawing/2014/main" id="{E00BE36A-DDA6-4732-A18C-F132E182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5204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Stunning cliparts | Clipart Single Flowers| (47)">
            <a:extLst>
              <a:ext uri="{FF2B5EF4-FFF2-40B4-BE49-F238E27FC236}">
                <a16:creationId xmlns:a16="http://schemas.microsoft.com/office/drawing/2014/main" id="{3F977DB1-D37D-470C-99B7-9EF7025CB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8303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Stunning cliparts | Clipart Single Flowers| (47)">
            <a:extLst>
              <a:ext uri="{FF2B5EF4-FFF2-40B4-BE49-F238E27FC236}">
                <a16:creationId xmlns:a16="http://schemas.microsoft.com/office/drawing/2014/main" id="{7A80A641-62FF-4E82-A90E-B23518E9B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1158" y="306479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657DE57E-E17A-4547-A770-E7BF723BD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362708" y="4737642"/>
            <a:ext cx="2703209" cy="204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01A6E018-4752-4D15-B699-DB054CBE3EB3}"/>
              </a:ext>
            </a:extLst>
          </p:cNvPr>
          <p:cNvSpPr/>
          <p:nvPr/>
        </p:nvSpPr>
        <p:spPr>
          <a:xfrm>
            <a:off x="431669" y="5325898"/>
            <a:ext cx="4549166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Διαλέξετε με το ποντίκι το λουλούδι που έχει σειρά!</a:t>
            </a:r>
            <a:endParaRPr lang="en-GB" sz="28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4" name="Picture 8" descr="58+ Single White Flower... White Flower Clipart | ClipartLook">
            <a:extLst>
              <a:ext uri="{FF2B5EF4-FFF2-40B4-BE49-F238E27FC236}">
                <a16:creationId xmlns:a16="http://schemas.microsoft.com/office/drawing/2014/main" id="{8156C365-1D3C-4E45-9FF4-EBDFCEC31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769" y="275980"/>
            <a:ext cx="834787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58+ Single White Flower... White Flower Clipart | ClipartLook">
            <a:extLst>
              <a:ext uri="{FF2B5EF4-FFF2-40B4-BE49-F238E27FC236}">
                <a16:creationId xmlns:a16="http://schemas.microsoft.com/office/drawing/2014/main" id="{C24A987B-ECBD-4AE7-B499-6AB7174AA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5218" y="306479"/>
            <a:ext cx="834787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58+ Single White Flower... White Flower Clipart | ClipartLook">
            <a:hlinkClick r:id="rId5" action="ppaction://hlinksldjump"/>
            <a:extLst>
              <a:ext uri="{FF2B5EF4-FFF2-40B4-BE49-F238E27FC236}">
                <a16:creationId xmlns:a16="http://schemas.microsoft.com/office/drawing/2014/main" id="{46E63AA5-61BD-4C0E-ADCE-302D6E3FD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1403" y="3523526"/>
            <a:ext cx="834787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Stunning cliparts | Clipart Single Flowers| (47)">
            <a:extLst>
              <a:ext uri="{FF2B5EF4-FFF2-40B4-BE49-F238E27FC236}">
                <a16:creationId xmlns:a16="http://schemas.microsoft.com/office/drawing/2014/main" id="{F542B70E-D3CC-4049-B097-BC466E24E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1742" y="3523526"/>
            <a:ext cx="596146" cy="138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F73F363F-685A-48DB-8789-3EC0DF967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0835" y="3712580"/>
            <a:ext cx="849811" cy="119206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050121A-1BD6-4167-8E28-0AC7BE67AACC}"/>
              </a:ext>
            </a:extLst>
          </p:cNvPr>
          <p:cNvSpPr txBox="1"/>
          <p:nvPr/>
        </p:nvSpPr>
        <p:spPr>
          <a:xfrm>
            <a:off x="4417556" y="1858382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ανθώνας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7A3ACB1-A5D8-4734-BE5B-87222B447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564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04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6B8A6-BCA9-4549-A9AD-D7F91C8C7BB4}"/>
              </a:ext>
            </a:extLst>
          </p:cNvPr>
          <p:cNvSpPr txBox="1"/>
          <p:nvPr/>
        </p:nvSpPr>
        <p:spPr>
          <a:xfrm>
            <a:off x="5653088" y="493447"/>
            <a:ext cx="554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rgbClr val="FF0000"/>
              </a:solidFill>
            </a:endParaRPr>
          </a:p>
          <a:p>
            <a:pPr algn="ctr"/>
            <a:r>
              <a:rPr lang="el-GR" sz="5400" dirty="0">
                <a:solidFill>
                  <a:srgbClr val="C00000"/>
                </a:solidFill>
              </a:rPr>
              <a:t>Ξαναπροσπάθησε!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6" name="Arrow: Righ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3575BA-B5A8-4E8A-80D9-E368B353656B}"/>
              </a:ext>
            </a:extLst>
          </p:cNvPr>
          <p:cNvSpPr/>
          <p:nvPr/>
        </p:nvSpPr>
        <p:spPr>
          <a:xfrm flipH="1">
            <a:off x="4667250" y="2468862"/>
            <a:ext cx="7285384" cy="362713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8AF1F-1AC9-4308-9883-0D87B67CE248}"/>
              </a:ext>
            </a:extLst>
          </p:cNvPr>
          <p:cNvSpPr txBox="1"/>
          <p:nvPr/>
        </p:nvSpPr>
        <p:spPr>
          <a:xfrm>
            <a:off x="8104535" y="3531244"/>
            <a:ext cx="493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πίσω</a:t>
            </a:r>
            <a:endParaRPr lang="en-GB" sz="7200" dirty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ree Emotions Clipart - Clip Art Pictures - Graphics - Illustrations">
            <a:extLst>
              <a:ext uri="{FF2B5EF4-FFF2-40B4-BE49-F238E27FC236}">
                <a16:creationId xmlns:a16="http://schemas.microsoft.com/office/drawing/2014/main" id="{2B50C3B0-50D9-4C7B-B816-AD63B46A7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9366" y="1837454"/>
            <a:ext cx="4276165" cy="41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D179B222-61CC-4A3D-B0C1-B441DA03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9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5FC9F-18A3-430B-B16F-8DD8777BC855}"/>
              </a:ext>
            </a:extLst>
          </p:cNvPr>
          <p:cNvSpPr txBox="1"/>
          <p:nvPr/>
        </p:nvSpPr>
        <p:spPr>
          <a:xfrm>
            <a:off x="5091529" y="788253"/>
            <a:ext cx="554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70C0"/>
                </a:solidFill>
              </a:rPr>
              <a:t>Μπράβο!!!</a:t>
            </a:r>
            <a:endParaRPr lang="en-GB" sz="7200" dirty="0">
              <a:solidFill>
                <a:srgbClr val="0070C0"/>
              </a:solidFill>
            </a:endParaRPr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C7FEAD-4CA8-408A-BCA9-E8AF33842511}"/>
              </a:ext>
            </a:extLst>
          </p:cNvPr>
          <p:cNvSpPr/>
          <p:nvPr/>
        </p:nvSpPr>
        <p:spPr>
          <a:xfrm>
            <a:off x="4610100" y="2324100"/>
            <a:ext cx="7372350" cy="37909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218B9-9362-41DE-AC80-18629224AAB1}"/>
              </a:ext>
            </a:extLst>
          </p:cNvPr>
          <p:cNvSpPr txBox="1"/>
          <p:nvPr/>
        </p:nvSpPr>
        <p:spPr>
          <a:xfrm>
            <a:off x="5753100" y="3659499"/>
            <a:ext cx="4552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hlinkClick r:id="" action="ppaction://hlinkshowjump?jump=nextslide"/>
              </a:rPr>
              <a:t>επόμενο</a:t>
            </a:r>
            <a:endParaRPr lang="en-GB" sz="7200" dirty="0"/>
          </a:p>
        </p:txBody>
      </p:sp>
      <p:pic>
        <p:nvPicPr>
          <p:cNvPr id="2050" name="Picture 2" descr="Happy clipart 2 - Clipartix">
            <a:extLst>
              <a:ext uri="{FF2B5EF4-FFF2-40B4-BE49-F238E27FC236}">
                <a16:creationId xmlns:a16="http://schemas.microsoft.com/office/drawing/2014/main" id="{00C53F2D-1795-42E9-8090-A9D9A076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2" y="1967868"/>
            <a:ext cx="3553198" cy="338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C4A3E9C6-86A2-4925-AAE1-B04C05B2C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4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52427" y="1923331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951536" y="172323"/>
            <a:ext cx="4773352" cy="1859932"/>
          </a:xfrm>
          <a:prstGeom prst="wedgeRoundRectCallout">
            <a:avLst>
              <a:gd name="adj1" fmla="val 93907"/>
              <a:gd name="adj2" fmla="val 5140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Μπράβο καλά μου φιλαράκια τα καταφέρατε περίφημα!!!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011A8257-57D1-4222-9A6C-D89AF312C4CE}"/>
              </a:ext>
            </a:extLst>
          </p:cNvPr>
          <p:cNvSpPr/>
          <p:nvPr/>
        </p:nvSpPr>
        <p:spPr>
          <a:xfrm>
            <a:off x="537663" y="2258182"/>
            <a:ext cx="4773352" cy="2968641"/>
          </a:xfrm>
          <a:prstGeom prst="wedgeRoundRectCallout">
            <a:avLst>
              <a:gd name="adj1" fmla="val 69753"/>
              <a:gd name="adj2" fmla="val -7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Πάρτε παιχνίδια ή αντικείμενα που έχετε στο σπίτι και φτιάξτε τα δικά σας μοτίβα!!!</a:t>
            </a:r>
          </a:p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Στείλτε μας φωτογραφίες!!!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054FA8CA-ED62-4E94-BFC6-6BD4E3F870D4}"/>
              </a:ext>
            </a:extLst>
          </p:cNvPr>
          <p:cNvSpPr/>
          <p:nvPr/>
        </p:nvSpPr>
        <p:spPr>
          <a:xfrm>
            <a:off x="416261" y="5480449"/>
            <a:ext cx="4773352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Παιδάκια μου δεν τελειώσαμε εδώ!</a:t>
            </a:r>
          </a:p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μοτίβα θα έχουν συνέχεια…</a:t>
            </a:r>
            <a:endParaRPr lang="en-GB" sz="24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EB3184B-B95B-4143-96BB-57262A3FF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7839" y="6423576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9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52427" y="1923331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1214325" y="915222"/>
            <a:ext cx="4773352" cy="2755629"/>
          </a:xfrm>
          <a:prstGeom prst="wedgeRoundRectCallout">
            <a:avLst>
              <a:gd name="adj1" fmla="val 103958"/>
              <a:gd name="adj2" fmla="val -1078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Θυμηθήκατε τι είναι το μοτίβο</a:t>
            </a:r>
            <a:r>
              <a:rPr lang="en-US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4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Στις επόμενες σελίδες θα βάζετε τα λουλούδια, όχι τυχαία στους ανθώνες, αλλά να ακολουθούν μια σειρά που να επαναλαμβάνεται. </a:t>
            </a:r>
          </a:p>
          <a:p>
            <a:pPr algn="ctr"/>
            <a:r>
              <a:rPr lang="el-GR" sz="24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είναι δηλαδή μοτίβο. </a:t>
            </a: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80B52C53-B88E-4578-AC90-01D78ED37BF7}"/>
              </a:ext>
            </a:extLst>
          </p:cNvPr>
          <p:cNvSpPr/>
          <p:nvPr/>
        </p:nvSpPr>
        <p:spPr>
          <a:xfrm>
            <a:off x="537663" y="4135078"/>
            <a:ext cx="4586174" cy="2106815"/>
          </a:xfrm>
          <a:prstGeom prst="wedgeRoundRectCallout">
            <a:avLst>
              <a:gd name="adj1" fmla="val 79657"/>
              <a:gd name="adj2" fmla="val -3473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το ευχαριστηθείτε πολύ!</a:t>
            </a:r>
          </a:p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σελίδα διαλέξετε με το ποντίκι το λουλούδι που ακολουθεί!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AD63FB0-FD2C-4725-B85A-BCAAF8907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75" y="653467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4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94B99B5-97C7-4324-85BA-0DDE3E277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61286"/>
              </p:ext>
            </p:extLst>
          </p:nvPr>
        </p:nvGraphicFramePr>
        <p:xfrm>
          <a:off x="630870" y="1454425"/>
          <a:ext cx="10625460" cy="22196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2546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1062546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22196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pic>
        <p:nvPicPr>
          <p:cNvPr id="15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5E7F85B-C023-4B9B-926A-E8F9088A0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88791" y="4789093"/>
            <a:ext cx="2703209" cy="204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223FAE4-35E3-4557-A8BC-ECF02A1E6494}"/>
              </a:ext>
            </a:extLst>
          </p:cNvPr>
          <p:cNvSpPr/>
          <p:nvPr/>
        </p:nvSpPr>
        <p:spPr>
          <a:xfrm>
            <a:off x="572630" y="5266833"/>
            <a:ext cx="4549166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Διαλέξετε με το ποντίκι το λουλούδι που έχει σειρά!</a:t>
            </a:r>
            <a:endParaRPr lang="en-GB" sz="28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DAC9C6B7-D6C1-4DF0-9775-A93985297C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4201" y="491059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d Flower Clipart| (26)++ Amazing Cliparts #RFC | 4570book.info">
            <a:extLst>
              <a:ext uri="{FF2B5EF4-FFF2-40B4-BE49-F238E27FC236}">
                <a16:creationId xmlns:a16="http://schemas.microsoft.com/office/drawing/2014/main" id="{5D2881E8-7E61-42F8-AF93-91EF51A77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9030" y="422359"/>
            <a:ext cx="768714" cy="107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Clipart Flower Images">
            <a:extLst>
              <a:ext uri="{FF2B5EF4-FFF2-40B4-BE49-F238E27FC236}">
                <a16:creationId xmlns:a16="http://schemas.microsoft.com/office/drawing/2014/main" id="{2FD3E89C-E32B-4004-9C67-10DC4BE21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0" descr="Clipart Flower Images">
            <a:extLst>
              <a:ext uri="{FF2B5EF4-FFF2-40B4-BE49-F238E27FC236}">
                <a16:creationId xmlns:a16="http://schemas.microsoft.com/office/drawing/2014/main" id="{EE50DA96-3E1E-4395-A2CC-3143FDE885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2D5412EA-F7FF-4C05-8109-3E2FF0071E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67296" y="513520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Red Flower Clipart| (26)++ Amazing Cliparts #RFC | 4570book.info">
            <a:extLst>
              <a:ext uri="{FF2B5EF4-FFF2-40B4-BE49-F238E27FC236}">
                <a16:creationId xmlns:a16="http://schemas.microsoft.com/office/drawing/2014/main" id="{F17D7C15-94CB-4CE1-BD27-72A5ADCA5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0233" y="385939"/>
            <a:ext cx="768714" cy="107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9E8FE7B2-C88A-470F-94C1-502731361A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89259" y="511005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Red Flower Clipart| (26)++ Amazing Cliparts #RFC | 4570book.info">
            <a:extLst>
              <a:ext uri="{FF2B5EF4-FFF2-40B4-BE49-F238E27FC236}">
                <a16:creationId xmlns:a16="http://schemas.microsoft.com/office/drawing/2014/main" id="{60E79480-83E8-4F35-B22B-FA0FE27C7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7575" y="374862"/>
            <a:ext cx="768714" cy="107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17DA37F6-C6C2-4A09-B128-204BAEC27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3106" y="515105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Red Flower Clipart| (26)++ Amazing Cliparts #RFC | 4570book.info">
            <a:extLst>
              <a:ext uri="{FF2B5EF4-FFF2-40B4-BE49-F238E27FC236}">
                <a16:creationId xmlns:a16="http://schemas.microsoft.com/office/drawing/2014/main" id="{017F57CA-C102-4885-AB2D-CDB9E7575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1422" y="422359"/>
            <a:ext cx="768714" cy="107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39261B85-136D-43AA-A156-6B175806FC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96953" y="511004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Flower Purple Leaves - Purple Flower Clipart, HD Png Download ...">
            <a:extLst>
              <a:ext uri="{FF2B5EF4-FFF2-40B4-BE49-F238E27FC236}">
                <a16:creationId xmlns:a16="http://schemas.microsoft.com/office/drawing/2014/main" id="{69D70793-9844-45FD-8D7E-4C22D8EA89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24500" y="3848188"/>
            <a:ext cx="671499" cy="94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Red Flower Clipart| (26)++ Amazing Cliparts #RFC | 4570book.info">
            <a:hlinkClick r:id="rId5" action="ppaction://hlinksldjump"/>
            <a:extLst>
              <a:ext uri="{FF2B5EF4-FFF2-40B4-BE49-F238E27FC236}">
                <a16:creationId xmlns:a16="http://schemas.microsoft.com/office/drawing/2014/main" id="{D5FEE65E-DC58-429F-AF92-1223C5B1E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8855" y="3848188"/>
            <a:ext cx="768714" cy="107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FE20E69-08C2-43BA-A829-869F3290F4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2326067" y="3848918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D6C16A-7CCE-4B22-A258-2C3FE7254765}"/>
              </a:ext>
            </a:extLst>
          </p:cNvPr>
          <p:cNvSpPr txBox="1"/>
          <p:nvPr/>
        </p:nvSpPr>
        <p:spPr>
          <a:xfrm>
            <a:off x="4383040" y="1791728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ανθώνας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CA07012C-BFB4-4727-87D2-8D86A134F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4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6B8A6-BCA9-4549-A9AD-D7F91C8C7BB4}"/>
              </a:ext>
            </a:extLst>
          </p:cNvPr>
          <p:cNvSpPr txBox="1"/>
          <p:nvPr/>
        </p:nvSpPr>
        <p:spPr>
          <a:xfrm>
            <a:off x="5653088" y="493447"/>
            <a:ext cx="554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rgbClr val="FF0000"/>
              </a:solidFill>
            </a:endParaRPr>
          </a:p>
          <a:p>
            <a:pPr algn="ctr"/>
            <a:r>
              <a:rPr lang="el-GR" sz="5400" dirty="0">
                <a:solidFill>
                  <a:srgbClr val="C00000"/>
                </a:solidFill>
              </a:rPr>
              <a:t>Ξαναπροσπάθησε!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6" name="Arrow: Righ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3575BA-B5A8-4E8A-80D9-E368B353656B}"/>
              </a:ext>
            </a:extLst>
          </p:cNvPr>
          <p:cNvSpPr/>
          <p:nvPr/>
        </p:nvSpPr>
        <p:spPr>
          <a:xfrm flipH="1">
            <a:off x="4667250" y="2468862"/>
            <a:ext cx="7285384" cy="362713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8AF1F-1AC9-4308-9883-0D87B67CE248}"/>
              </a:ext>
            </a:extLst>
          </p:cNvPr>
          <p:cNvSpPr txBox="1"/>
          <p:nvPr/>
        </p:nvSpPr>
        <p:spPr>
          <a:xfrm>
            <a:off x="8104535" y="3531244"/>
            <a:ext cx="493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πίσω</a:t>
            </a:r>
            <a:endParaRPr lang="en-GB" sz="7200" dirty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ree Emotions Clipart - Clip Art Pictures - Graphics - Illustrations">
            <a:extLst>
              <a:ext uri="{FF2B5EF4-FFF2-40B4-BE49-F238E27FC236}">
                <a16:creationId xmlns:a16="http://schemas.microsoft.com/office/drawing/2014/main" id="{2B50C3B0-50D9-4C7B-B816-AD63B46A7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9366" y="1837454"/>
            <a:ext cx="4276165" cy="41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7BD8CD8-E3CC-400C-93B2-A8DCC607E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62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5FC9F-18A3-430B-B16F-8DD8777BC855}"/>
              </a:ext>
            </a:extLst>
          </p:cNvPr>
          <p:cNvSpPr txBox="1"/>
          <p:nvPr/>
        </p:nvSpPr>
        <p:spPr>
          <a:xfrm>
            <a:off x="5091529" y="788253"/>
            <a:ext cx="554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70C0"/>
                </a:solidFill>
              </a:rPr>
              <a:t>Μπράβο!!!</a:t>
            </a:r>
            <a:endParaRPr lang="en-GB" sz="7200" dirty="0">
              <a:solidFill>
                <a:srgbClr val="0070C0"/>
              </a:solidFill>
            </a:endParaRPr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C7FEAD-4CA8-408A-BCA9-E8AF33842511}"/>
              </a:ext>
            </a:extLst>
          </p:cNvPr>
          <p:cNvSpPr/>
          <p:nvPr/>
        </p:nvSpPr>
        <p:spPr>
          <a:xfrm>
            <a:off x="4610100" y="2324100"/>
            <a:ext cx="7372350" cy="37909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218B9-9362-41DE-AC80-18629224AAB1}"/>
              </a:ext>
            </a:extLst>
          </p:cNvPr>
          <p:cNvSpPr txBox="1"/>
          <p:nvPr/>
        </p:nvSpPr>
        <p:spPr>
          <a:xfrm>
            <a:off x="5753100" y="3659499"/>
            <a:ext cx="4552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hlinkClick r:id="" action="ppaction://hlinkshowjump?jump=nextslide"/>
              </a:rPr>
              <a:t>επόμενο</a:t>
            </a:r>
            <a:endParaRPr lang="en-GB" sz="7200" dirty="0"/>
          </a:p>
        </p:txBody>
      </p:sp>
      <p:pic>
        <p:nvPicPr>
          <p:cNvPr id="2050" name="Picture 2" descr="Happy clipart 2 - Clipartix">
            <a:extLst>
              <a:ext uri="{FF2B5EF4-FFF2-40B4-BE49-F238E27FC236}">
                <a16:creationId xmlns:a16="http://schemas.microsoft.com/office/drawing/2014/main" id="{00C53F2D-1795-42E9-8090-A9D9A076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2" y="1967868"/>
            <a:ext cx="3553198" cy="338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160D2CF9-53BD-408E-B5C4-78310DDE7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56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94B99B5-97C7-4324-85BA-0DDE3E277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17371"/>
              </p:ext>
            </p:extLst>
          </p:nvPr>
        </p:nvGraphicFramePr>
        <p:xfrm>
          <a:off x="1235072" y="1591166"/>
          <a:ext cx="9655180" cy="16621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65518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65518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6621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pic>
        <p:nvPicPr>
          <p:cNvPr id="18" name="Picture 2" descr="Pink Cartoon Flowers - Pink Flower Clipart Png, Transparent Png ...">
            <a:extLst>
              <a:ext uri="{FF2B5EF4-FFF2-40B4-BE49-F238E27FC236}">
                <a16:creationId xmlns:a16="http://schemas.microsoft.com/office/drawing/2014/main" id="{949987AC-14A6-4FB8-B395-42FFA301FB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18462" y="980482"/>
            <a:ext cx="659924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Pink Cartoon Flowers - Pink Flower Clipart Png, Transparent Png ...">
            <a:extLst>
              <a:ext uri="{FF2B5EF4-FFF2-40B4-BE49-F238E27FC236}">
                <a16:creationId xmlns:a16="http://schemas.microsoft.com/office/drawing/2014/main" id="{D808A397-7DCB-45CA-A4F4-4223775E00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97169" y="972026"/>
            <a:ext cx="659924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Pink Cartoon Flowers - Pink Flower Clipart Png, Transparent Png ...">
            <a:extLst>
              <a:ext uri="{FF2B5EF4-FFF2-40B4-BE49-F238E27FC236}">
                <a16:creationId xmlns:a16="http://schemas.microsoft.com/office/drawing/2014/main" id="{627137D4-A41C-40D4-B87F-B31B2F863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20826" y="969128"/>
            <a:ext cx="659924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Pink Cartoon Flowers - Pink Flower Clipart Png, Transparent Png ...">
            <a:extLst>
              <a:ext uri="{FF2B5EF4-FFF2-40B4-BE49-F238E27FC236}">
                <a16:creationId xmlns:a16="http://schemas.microsoft.com/office/drawing/2014/main" id="{C7586D71-1F6C-4DA4-B167-AA37F50BE7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44483" y="969128"/>
            <a:ext cx="659924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Yellow Flowers Clipart Image Collections - Yellow Flower Clipart ...">
            <a:extLst>
              <a:ext uri="{FF2B5EF4-FFF2-40B4-BE49-F238E27FC236}">
                <a16:creationId xmlns:a16="http://schemas.microsoft.com/office/drawing/2014/main" id="{949DA9F3-C801-4182-AB01-51E7DDD5C4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18032" y="980482"/>
            <a:ext cx="645975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Yellow Flowers Clipart Image Collections - Yellow Flower Clipart ...">
            <a:extLst>
              <a:ext uri="{FF2B5EF4-FFF2-40B4-BE49-F238E27FC236}">
                <a16:creationId xmlns:a16="http://schemas.microsoft.com/office/drawing/2014/main" id="{C1F67A7D-EE12-406B-8B13-B1CFC2FA4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90255" y="987652"/>
            <a:ext cx="645975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Yellow Flowers Clipart Image Collections - Yellow Flower Clipart ...">
            <a:extLst>
              <a:ext uri="{FF2B5EF4-FFF2-40B4-BE49-F238E27FC236}">
                <a16:creationId xmlns:a16="http://schemas.microsoft.com/office/drawing/2014/main" id="{6B86A590-5990-487C-9AF3-1C29CF79F4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19649" y="969128"/>
            <a:ext cx="645975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Yellow Flowers Clipart Image Collections - Yellow Flower Clipart ...">
            <a:extLst>
              <a:ext uri="{FF2B5EF4-FFF2-40B4-BE49-F238E27FC236}">
                <a16:creationId xmlns:a16="http://schemas.microsoft.com/office/drawing/2014/main" id="{B4D43A4C-6E4C-4D73-BB05-BBE2DE71A9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83266" y="976254"/>
            <a:ext cx="645975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Pink Cartoon Flowers - Pink Flower Clipart Png, Transparent Png ...">
            <a:extLst>
              <a:ext uri="{FF2B5EF4-FFF2-40B4-BE49-F238E27FC236}">
                <a16:creationId xmlns:a16="http://schemas.microsoft.com/office/drawing/2014/main" id="{70807CF8-4FC3-472B-B9EB-5496B425D4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068140" y="987652"/>
            <a:ext cx="659924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5E7F85B-C023-4B9B-926A-E8F9088A0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88791" y="4789093"/>
            <a:ext cx="2703209" cy="204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Yellow Flowers Clipart Image Collections - Yellow Flower Clipart ...">
            <a:hlinkClick r:id="rId5" action="ppaction://hlinksldjump"/>
            <a:extLst>
              <a:ext uri="{FF2B5EF4-FFF2-40B4-BE49-F238E27FC236}">
                <a16:creationId xmlns:a16="http://schemas.microsoft.com/office/drawing/2014/main" id="{4D02C43C-BCF6-436A-96BE-BEC107182B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39674" y="3604664"/>
            <a:ext cx="645975" cy="61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nk Flower Clip Art - Cartoon Flower PNG – Stunning free ...">
            <a:extLst>
              <a:ext uri="{FF2B5EF4-FFF2-40B4-BE49-F238E27FC236}">
                <a16:creationId xmlns:a16="http://schemas.microsoft.com/office/drawing/2014/main" id="{C9DE51FE-3713-4AF3-9CA1-1CF63CC4DB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590" r="30376"/>
          <a:stretch/>
        </p:blipFill>
        <p:spPr bwMode="auto">
          <a:xfrm>
            <a:off x="3289782" y="3604664"/>
            <a:ext cx="667311" cy="664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k flowers Free content, Cartoon Pink Flower PNG | PNGWave">
            <a:extLst>
              <a:ext uri="{FF2B5EF4-FFF2-40B4-BE49-F238E27FC236}">
                <a16:creationId xmlns:a16="http://schemas.microsoft.com/office/drawing/2014/main" id="{D88DFEA4-8F53-465B-AB44-013059596D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021" r="15828"/>
          <a:stretch/>
        </p:blipFill>
        <p:spPr bwMode="auto">
          <a:xfrm>
            <a:off x="8020714" y="3614787"/>
            <a:ext cx="686580" cy="64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223FAE4-35E3-4557-A8BC-ECF02A1E6494}"/>
              </a:ext>
            </a:extLst>
          </p:cNvPr>
          <p:cNvSpPr/>
          <p:nvPr/>
        </p:nvSpPr>
        <p:spPr>
          <a:xfrm>
            <a:off x="797881" y="4890833"/>
            <a:ext cx="4549166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Διαλέξετε με το ποντίκι το λουλούδι που έχει σειρά!</a:t>
            </a:r>
            <a:endParaRPr lang="en-GB" sz="28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BADFCC-6828-402E-83E1-9662792022D4}"/>
              </a:ext>
            </a:extLst>
          </p:cNvPr>
          <p:cNvSpPr txBox="1"/>
          <p:nvPr/>
        </p:nvSpPr>
        <p:spPr>
          <a:xfrm>
            <a:off x="4613242" y="1839859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ανθώνας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494AD9E5-05C9-440B-A8E1-7527431F7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93874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559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6B8A6-BCA9-4549-A9AD-D7F91C8C7BB4}"/>
              </a:ext>
            </a:extLst>
          </p:cNvPr>
          <p:cNvSpPr txBox="1"/>
          <p:nvPr/>
        </p:nvSpPr>
        <p:spPr>
          <a:xfrm>
            <a:off x="5653088" y="493447"/>
            <a:ext cx="554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rgbClr val="FF0000"/>
              </a:solidFill>
            </a:endParaRPr>
          </a:p>
          <a:p>
            <a:pPr algn="ctr"/>
            <a:r>
              <a:rPr lang="el-GR" sz="5400" dirty="0">
                <a:solidFill>
                  <a:srgbClr val="C00000"/>
                </a:solidFill>
              </a:rPr>
              <a:t>Ξαναπροσπάθησε!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6" name="Arrow: Righ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3575BA-B5A8-4E8A-80D9-E368B353656B}"/>
              </a:ext>
            </a:extLst>
          </p:cNvPr>
          <p:cNvSpPr/>
          <p:nvPr/>
        </p:nvSpPr>
        <p:spPr>
          <a:xfrm flipH="1">
            <a:off x="4733511" y="2468862"/>
            <a:ext cx="7285384" cy="362713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8AF1F-1AC9-4308-9883-0D87B67CE248}"/>
              </a:ext>
            </a:extLst>
          </p:cNvPr>
          <p:cNvSpPr txBox="1"/>
          <p:nvPr/>
        </p:nvSpPr>
        <p:spPr>
          <a:xfrm>
            <a:off x="8170796" y="3531244"/>
            <a:ext cx="493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πίσω</a:t>
            </a:r>
            <a:endParaRPr lang="en-GB" sz="7200" dirty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ree Emotions Clipart - Clip Art Pictures - Graphics - Illustrations">
            <a:extLst>
              <a:ext uri="{FF2B5EF4-FFF2-40B4-BE49-F238E27FC236}">
                <a16:creationId xmlns:a16="http://schemas.microsoft.com/office/drawing/2014/main" id="{2B50C3B0-50D9-4C7B-B816-AD63B46A7C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5627" y="1837454"/>
            <a:ext cx="4276165" cy="41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FA53BDF8-D5EB-40EF-B304-379421E35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401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5FC9F-18A3-430B-B16F-8DD8777BC855}"/>
              </a:ext>
            </a:extLst>
          </p:cNvPr>
          <p:cNvSpPr txBox="1"/>
          <p:nvPr/>
        </p:nvSpPr>
        <p:spPr>
          <a:xfrm>
            <a:off x="5091529" y="788253"/>
            <a:ext cx="554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70C0"/>
                </a:solidFill>
              </a:rPr>
              <a:t>Μπράβο!!!</a:t>
            </a:r>
            <a:endParaRPr lang="en-GB" sz="7200" dirty="0">
              <a:solidFill>
                <a:srgbClr val="0070C0"/>
              </a:solidFill>
            </a:endParaRPr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C7FEAD-4CA8-408A-BCA9-E8AF33842511}"/>
              </a:ext>
            </a:extLst>
          </p:cNvPr>
          <p:cNvSpPr/>
          <p:nvPr/>
        </p:nvSpPr>
        <p:spPr>
          <a:xfrm>
            <a:off x="4610100" y="2324100"/>
            <a:ext cx="7372350" cy="37909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218B9-9362-41DE-AC80-18629224AAB1}"/>
              </a:ext>
            </a:extLst>
          </p:cNvPr>
          <p:cNvSpPr txBox="1"/>
          <p:nvPr/>
        </p:nvSpPr>
        <p:spPr>
          <a:xfrm>
            <a:off x="5753100" y="3659499"/>
            <a:ext cx="4552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>
                <a:hlinkClick r:id="" action="ppaction://hlinkshowjump?jump=nextslide"/>
              </a:rPr>
              <a:t>επόμενο</a:t>
            </a:r>
            <a:endParaRPr lang="en-GB" sz="7200" dirty="0"/>
          </a:p>
        </p:txBody>
      </p:sp>
      <p:pic>
        <p:nvPicPr>
          <p:cNvPr id="2050" name="Picture 2" descr="Happy clipart 2 - Clipartix">
            <a:extLst>
              <a:ext uri="{FF2B5EF4-FFF2-40B4-BE49-F238E27FC236}">
                <a16:creationId xmlns:a16="http://schemas.microsoft.com/office/drawing/2014/main" id="{00C53F2D-1795-42E9-8090-A9D9A076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2" y="1967868"/>
            <a:ext cx="3553198" cy="338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377B2756-C704-4520-8BDC-9B25E452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1" y="651510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1762"/>
              </p:ext>
            </p:extLst>
          </p:nvPr>
        </p:nvGraphicFramePr>
        <p:xfrm>
          <a:off x="1807187" y="1879108"/>
          <a:ext cx="8718690" cy="1798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6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pic>
        <p:nvPicPr>
          <p:cNvPr id="2054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3C971A8C-92BE-41F3-A364-188EEB025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973211" y="615610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84F88A6B-1E6D-4BE2-89AB-00879B9BB6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55273" y="634220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3FC22B7A-E7DE-459C-93AB-7A06E58417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6565594" y="3964660"/>
            <a:ext cx="905234" cy="126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Orange Flower Clipart Single Flower - Orange Flower Clipart PNG ...">
            <a:hlinkClick r:id="rId5" action="ppaction://hlinksldjump"/>
            <a:extLst>
              <a:ext uri="{FF2B5EF4-FFF2-40B4-BE49-F238E27FC236}">
                <a16:creationId xmlns:a16="http://schemas.microsoft.com/office/drawing/2014/main" id="{AC1E4595-D685-45DF-9F10-DCB12C98EC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50442" y="3956841"/>
            <a:ext cx="899990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Single Flower Clip Art - Cliparts.co&#10;">
            <a:extLst>
              <a:ext uri="{FF2B5EF4-FFF2-40B4-BE49-F238E27FC236}">
                <a16:creationId xmlns:a16="http://schemas.microsoft.com/office/drawing/2014/main" id="{DE955D30-92DB-4BB3-B2C9-AF06CCC3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8018" y="3934448"/>
            <a:ext cx="899990" cy="126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7F61D756-E710-4C31-8B46-7DB10913B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22114" y="634220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ADB6C9DE-3D43-430C-A64D-1E310CEB21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4581117" y="634220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8A9C6CB3-93DA-4D27-B718-C41BA46D08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63179" y="647472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56292075-506B-44B6-88BE-4DEB769664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356152" y="647472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AD949192-85C3-4F90-A554-554392A9C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7238214" y="647472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AA6F5C42-3677-4558-BADC-1DC644F4CA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5055" y="647472"/>
            <a:ext cx="703353" cy="12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B2C379C-9D50-4ECE-9441-BA9CE8C646D8}"/>
              </a:ext>
            </a:extLst>
          </p:cNvPr>
          <p:cNvSpPr txBox="1"/>
          <p:nvPr/>
        </p:nvSpPr>
        <p:spPr>
          <a:xfrm>
            <a:off x="9694835" y="1269015"/>
            <a:ext cx="1047907" cy="2411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4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A893E0CC-8F28-4743-8ECA-EA6B04F9B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29944" y="4621574"/>
            <a:ext cx="2703209" cy="204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Speech Bubble: Rectangle with Corners Rounded 44">
            <a:extLst>
              <a:ext uri="{FF2B5EF4-FFF2-40B4-BE49-F238E27FC236}">
                <a16:creationId xmlns:a16="http://schemas.microsoft.com/office/drawing/2014/main" id="{0D2981BC-4EEF-4ABB-A410-3EDB08C74B90}"/>
              </a:ext>
            </a:extLst>
          </p:cNvPr>
          <p:cNvSpPr/>
          <p:nvPr/>
        </p:nvSpPr>
        <p:spPr>
          <a:xfrm>
            <a:off x="375849" y="5495719"/>
            <a:ext cx="4549166" cy="1205228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Διαλέξετε με το ποντίκι το λουλούδι που έχει σειρά!</a:t>
            </a:r>
            <a:endParaRPr lang="en-GB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70D601-B49F-4413-85B4-80FE50D21C13}"/>
              </a:ext>
            </a:extLst>
          </p:cNvPr>
          <p:cNvSpPr txBox="1"/>
          <p:nvPr/>
        </p:nvSpPr>
        <p:spPr>
          <a:xfrm>
            <a:off x="4231791" y="2103878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ανθώνας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36AE8A6-E022-4A4A-88EF-0E3911E97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155" y="6497805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1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308</TotalTime>
  <Words>354</Words>
  <Application>Microsoft Office PowerPoint</Application>
  <PresentationFormat>Widescreen</PresentationFormat>
  <Paragraphs>74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Μαρία Χριστοδούλου</cp:lastModifiedBy>
  <cp:revision>45</cp:revision>
  <dcterms:created xsi:type="dcterms:W3CDTF">2020-05-17T09:01:08Z</dcterms:created>
  <dcterms:modified xsi:type="dcterms:W3CDTF">2020-05-17T21:45:20Z</dcterms:modified>
</cp:coreProperties>
</file>