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QpROAeeyusHjCc5m06YXw==" hashData="DgjaLHYIvRjZkIitimGElLtdyGXIXQo8OyHDJTagrcHNsHL4PSb0AWM2aETyQidqGYJ2YjW/sZyO5N9v1KJ8J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F807913B-8F36-40A3-B52A-98A1F5D2ECF5}"/>
              </a:ext>
            </a:extLst>
          </p:cNvPr>
          <p:cNvSpPr/>
          <p:nvPr/>
        </p:nvSpPr>
        <p:spPr>
          <a:xfrm rot="5400000">
            <a:off x="6030156" y="-270867"/>
            <a:ext cx="3579739" cy="5899150"/>
          </a:xfrm>
          <a:prstGeom prst="wedgeEllipseCallout">
            <a:avLst>
              <a:gd name="adj1" fmla="val 25439"/>
              <a:gd name="adj2" fmla="val 56686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DFB566-E0F0-4E99-A099-610DE7255587}"/>
              </a:ext>
            </a:extLst>
          </p:cNvPr>
          <p:cNvSpPr txBox="1"/>
          <p:nvPr/>
        </p:nvSpPr>
        <p:spPr>
          <a:xfrm>
            <a:off x="5794375" y="1278324"/>
            <a:ext cx="40513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dirty="0">
                <a:solidFill>
                  <a:srgbClr val="FF0000"/>
                </a:solidFill>
              </a:rPr>
              <a:t>Μπορείτε να με βοηθήσετε να λύσω τα προβλήματα</a:t>
            </a:r>
            <a:r>
              <a:rPr lang="en-US" sz="4400" dirty="0">
                <a:solidFill>
                  <a:srgbClr val="FF0000"/>
                </a:solidFill>
              </a:rPr>
              <a:t>;</a:t>
            </a:r>
          </a:p>
        </p:txBody>
      </p:sp>
      <p:pic>
        <p:nvPicPr>
          <p:cNvPr id="1026" name="Picture 2" descr="Little girl with happy smile - Download Free Vectors, Clipart ...">
            <a:extLst>
              <a:ext uri="{FF2B5EF4-FFF2-40B4-BE49-F238E27FC236}">
                <a16:creationId xmlns:a16="http://schemas.microsoft.com/office/drawing/2014/main" id="{CE9A7CEF-ABAF-42D1-B076-FE60ADB2A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678708"/>
            <a:ext cx="3086100" cy="408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0D72ED-A293-4E1A-8683-84F62F271531}"/>
              </a:ext>
            </a:extLst>
          </p:cNvPr>
          <p:cNvSpPr txBox="1"/>
          <p:nvPr/>
        </p:nvSpPr>
        <p:spPr>
          <a:xfrm>
            <a:off x="1162050" y="1278324"/>
            <a:ext cx="360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7030A0"/>
                </a:solidFill>
              </a:rPr>
              <a:t>Γεια σας φίλοι μου. Είμαι η Αρετή!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E9AC8756-51C6-4CA0-B702-6C5A2D928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0275" y="6429375"/>
            <a:ext cx="2371725" cy="428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©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2020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F807913B-8F36-40A3-B52A-98A1F5D2ECF5}"/>
              </a:ext>
            </a:extLst>
          </p:cNvPr>
          <p:cNvSpPr/>
          <p:nvPr/>
        </p:nvSpPr>
        <p:spPr>
          <a:xfrm rot="5400000">
            <a:off x="5874668" y="-760269"/>
            <a:ext cx="3876394" cy="5899150"/>
          </a:xfrm>
          <a:prstGeom prst="wedgeEllipseCallout">
            <a:avLst>
              <a:gd name="adj1" fmla="val -460"/>
              <a:gd name="adj2" fmla="val 6659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DFB566-E0F0-4E99-A099-610DE7255587}"/>
              </a:ext>
            </a:extLst>
          </p:cNvPr>
          <p:cNvSpPr txBox="1"/>
          <p:nvPr/>
        </p:nvSpPr>
        <p:spPr>
          <a:xfrm>
            <a:off x="5742993" y="419591"/>
            <a:ext cx="40513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solidFill>
                  <a:srgbClr val="FF0000"/>
                </a:solidFill>
              </a:rPr>
              <a:t> </a:t>
            </a:r>
            <a:r>
              <a:rPr lang="el-GR" sz="2800" dirty="0">
                <a:solidFill>
                  <a:srgbClr val="FF0000"/>
                </a:solidFill>
              </a:rPr>
              <a:t>Σε λίγες μέρες θα γιορτάζουν οι μανούλες σε όλο τον κόσμο. Θα γιορτάζει και η δική μου μαμά, γι’ αυτό σκέφτηκα να της κάνω ένα δώρο έκπληξη! Τι λέτε είναι καλή ιδέα</a:t>
            </a:r>
            <a:r>
              <a:rPr lang="en-US" sz="2800" dirty="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1E307D-86C1-4FFE-9D82-3499725F6495}"/>
              </a:ext>
            </a:extLst>
          </p:cNvPr>
          <p:cNvSpPr txBox="1"/>
          <p:nvPr/>
        </p:nvSpPr>
        <p:spPr>
          <a:xfrm>
            <a:off x="1316815" y="4385801"/>
            <a:ext cx="985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Στον κήπο μου έχω πολλά λουλούδια για να</a:t>
            </a:r>
            <a:r>
              <a:rPr lang="en-US" sz="2400" dirty="0"/>
              <a:t> </a:t>
            </a:r>
            <a:r>
              <a:rPr lang="el-GR" sz="2400" dirty="0"/>
              <a:t>της φτιάξω ένα μικρό μπουκέτο. Έχω  </a:t>
            </a:r>
            <a:r>
              <a:rPr lang="el-GR" sz="2400" b="1" dirty="0">
                <a:solidFill>
                  <a:srgbClr val="FFFF00"/>
                </a:solidFill>
              </a:rPr>
              <a:t>κίτρινα   </a:t>
            </a:r>
            <a:r>
              <a:rPr lang="el-GR" sz="2400" b="1" dirty="0">
                <a:solidFill>
                  <a:srgbClr val="FFC000"/>
                </a:solidFill>
              </a:rPr>
              <a:t>          </a:t>
            </a:r>
            <a:r>
              <a:rPr lang="el-GR" sz="2400" b="1" dirty="0">
                <a:solidFill>
                  <a:srgbClr val="7030A0"/>
                </a:solidFill>
              </a:rPr>
              <a:t>μωβ</a:t>
            </a:r>
            <a:r>
              <a:rPr lang="el-GR" sz="2400" dirty="0"/>
              <a:t>            </a:t>
            </a:r>
            <a:r>
              <a:rPr lang="el-GR" sz="2400" b="1" dirty="0">
                <a:solidFill>
                  <a:srgbClr val="FF0000"/>
                </a:solidFill>
              </a:rPr>
              <a:t>κόκκινα      </a:t>
            </a:r>
            <a:r>
              <a:rPr lang="el-GR" sz="2400" dirty="0"/>
              <a:t>λουλούδια.</a:t>
            </a:r>
            <a:endParaRPr lang="en-US" sz="2400" dirty="0"/>
          </a:p>
        </p:txBody>
      </p:sp>
      <p:pic>
        <p:nvPicPr>
          <p:cNvPr id="1026" name="Picture 2" descr="Little girl with happy smile - Download Free Vectors, Clipart ...">
            <a:extLst>
              <a:ext uri="{FF2B5EF4-FFF2-40B4-BE49-F238E27FC236}">
                <a16:creationId xmlns:a16="http://schemas.microsoft.com/office/drawing/2014/main" id="{CE9A7CEF-ABAF-42D1-B076-FE60ADB2A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4115" y="1176413"/>
            <a:ext cx="2425700" cy="320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ellow Flower Clip Art | Flower clipart">
            <a:extLst>
              <a:ext uri="{FF2B5EF4-FFF2-40B4-BE49-F238E27FC236}">
                <a16:creationId xmlns:a16="http://schemas.microsoft.com/office/drawing/2014/main" id="{0AE2A486-9423-4741-8C2E-63A364F83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97972" y="5293352"/>
            <a:ext cx="977447" cy="155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ree clip art graphics flowers free flower clipart cards ...">
            <a:extLst>
              <a:ext uri="{FF2B5EF4-FFF2-40B4-BE49-F238E27FC236}">
                <a16:creationId xmlns:a16="http://schemas.microsoft.com/office/drawing/2014/main" id="{5D752F6F-45C1-48A8-A461-AFF7DD875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6768" y="5308992"/>
            <a:ext cx="977445" cy="153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Flowers clipart, Flowers Transparent FREE for download on ...">
            <a:extLst>
              <a:ext uri="{FF2B5EF4-FFF2-40B4-BE49-F238E27FC236}">
                <a16:creationId xmlns:a16="http://schemas.microsoft.com/office/drawing/2014/main" id="{BCD8C08C-6318-484E-A475-B4F168FA83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18555" y="5308992"/>
            <a:ext cx="977446" cy="154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Γιορτή της μητέρας 2017 (With images) | Παιδιά, Γιορτή της μητέρας ...">
            <a:extLst>
              <a:ext uri="{FF2B5EF4-FFF2-40B4-BE49-F238E27FC236}">
                <a16:creationId xmlns:a16="http://schemas.microsoft.com/office/drawing/2014/main" id="{619324D4-76A8-4476-9181-6EAC7F108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04524" y="5023321"/>
            <a:ext cx="1387476" cy="183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2">
            <a:extLst>
              <a:ext uri="{FF2B5EF4-FFF2-40B4-BE49-F238E27FC236}">
                <a16:creationId xmlns:a16="http://schemas.microsoft.com/office/drawing/2014/main" id="{69551CB5-7233-4006-A5DA-1B89D38F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19990"/>
            <a:ext cx="2371725" cy="428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©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2020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862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F807913B-8F36-40A3-B52A-98A1F5D2ECF5}"/>
              </a:ext>
            </a:extLst>
          </p:cNvPr>
          <p:cNvSpPr/>
          <p:nvPr/>
        </p:nvSpPr>
        <p:spPr>
          <a:xfrm rot="5400000">
            <a:off x="6072456" y="-1140015"/>
            <a:ext cx="3209388" cy="5899150"/>
          </a:xfrm>
          <a:prstGeom prst="wedgeEllipseCallout">
            <a:avLst>
              <a:gd name="adj1" fmla="val -460"/>
              <a:gd name="adj2" fmla="val 6659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DFB566-E0F0-4E99-A099-610DE7255587}"/>
              </a:ext>
            </a:extLst>
          </p:cNvPr>
          <p:cNvSpPr txBox="1"/>
          <p:nvPr/>
        </p:nvSpPr>
        <p:spPr>
          <a:xfrm>
            <a:off x="5651499" y="598238"/>
            <a:ext cx="40513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Θα κόψω από τον κήπο μου 1 </a:t>
            </a:r>
            <a:r>
              <a:rPr lang="el-GR" sz="2400" b="1" dirty="0">
                <a:solidFill>
                  <a:srgbClr val="FFFF00"/>
                </a:solidFill>
              </a:rPr>
              <a:t>κίτρινο</a:t>
            </a:r>
            <a:r>
              <a:rPr lang="el-GR" sz="2400" dirty="0"/>
              <a:t>, 1 </a:t>
            </a:r>
            <a:r>
              <a:rPr lang="el-GR" sz="2400" b="1" dirty="0">
                <a:solidFill>
                  <a:srgbClr val="7030A0"/>
                </a:solidFill>
              </a:rPr>
              <a:t>μωβ</a:t>
            </a:r>
            <a:r>
              <a:rPr lang="el-GR" sz="2400" b="1" dirty="0"/>
              <a:t> </a:t>
            </a:r>
            <a:r>
              <a:rPr lang="el-GR" sz="2400" dirty="0"/>
              <a:t>και 1 </a:t>
            </a:r>
            <a:r>
              <a:rPr lang="el-GR" sz="2400" dirty="0">
                <a:solidFill>
                  <a:srgbClr val="FF0000"/>
                </a:solidFill>
              </a:rPr>
              <a:t>κόκκινο </a:t>
            </a:r>
            <a:r>
              <a:rPr lang="el-GR" sz="2400" dirty="0"/>
              <a:t>λουλούδι. Ποια </a:t>
            </a:r>
            <a:r>
              <a:rPr lang="el-GR" sz="3600" b="1" dirty="0">
                <a:solidFill>
                  <a:srgbClr val="C00000"/>
                </a:solidFill>
              </a:rPr>
              <a:t>2</a:t>
            </a:r>
            <a:r>
              <a:rPr lang="el-GR" sz="2400" dirty="0"/>
              <a:t> διαφορετικά χρώματα λουλουδιών μπορώ να χρησιμοποιήσω για το μπουκέτο μου</a:t>
            </a:r>
            <a:r>
              <a:rPr lang="en-US" sz="2400" dirty="0"/>
              <a:t>;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1E307D-86C1-4FFE-9D82-3499725F6495}"/>
              </a:ext>
            </a:extLst>
          </p:cNvPr>
          <p:cNvSpPr txBox="1"/>
          <p:nvPr/>
        </p:nvSpPr>
        <p:spPr>
          <a:xfrm>
            <a:off x="1181100" y="4385801"/>
            <a:ext cx="985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Μπορείτε να με βοηθήσετε να βρούμε τις λύσεις</a:t>
            </a:r>
            <a:r>
              <a:rPr lang="en-US" sz="2400" dirty="0"/>
              <a:t>; </a:t>
            </a:r>
            <a:r>
              <a:rPr lang="el-GR" sz="2400" dirty="0"/>
              <a:t>Προσέξετε οι λύσεις είναι περισσότερες από μία….</a:t>
            </a:r>
            <a:endParaRPr lang="en-US" sz="2400" dirty="0"/>
          </a:p>
        </p:txBody>
      </p:sp>
      <p:pic>
        <p:nvPicPr>
          <p:cNvPr id="1026" name="Picture 2" descr="Little girl with happy smile - Download Free Vectors, Clipart ...">
            <a:extLst>
              <a:ext uri="{FF2B5EF4-FFF2-40B4-BE49-F238E27FC236}">
                <a16:creationId xmlns:a16="http://schemas.microsoft.com/office/drawing/2014/main" id="{CE9A7CEF-ABAF-42D1-B076-FE60ADB2A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68400" y="1176413"/>
            <a:ext cx="2425700" cy="320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ellow Flower Clip Art | Flower clipart">
            <a:extLst>
              <a:ext uri="{FF2B5EF4-FFF2-40B4-BE49-F238E27FC236}">
                <a16:creationId xmlns:a16="http://schemas.microsoft.com/office/drawing/2014/main" id="{0AE2A486-9423-4741-8C2E-63A364F83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4100" y="5308992"/>
            <a:ext cx="977447" cy="155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ree clip art graphics flowers free flower clipart cards ...">
            <a:extLst>
              <a:ext uri="{FF2B5EF4-FFF2-40B4-BE49-F238E27FC236}">
                <a16:creationId xmlns:a16="http://schemas.microsoft.com/office/drawing/2014/main" id="{5D752F6F-45C1-48A8-A461-AFF7DD875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63677" y="5308992"/>
            <a:ext cx="977445" cy="154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Flowers clipart, Flowers Transparent FREE for download on ...">
            <a:extLst>
              <a:ext uri="{FF2B5EF4-FFF2-40B4-BE49-F238E27FC236}">
                <a16:creationId xmlns:a16="http://schemas.microsoft.com/office/drawing/2014/main" id="{BCD8C08C-6318-484E-A475-B4F168FA83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63772" y="5308992"/>
            <a:ext cx="1144928" cy="154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Γιορτή της μητέρας 2017 (With images) | Παιδιά, Γιορτή της μητέρας ...">
            <a:extLst>
              <a:ext uri="{FF2B5EF4-FFF2-40B4-BE49-F238E27FC236}">
                <a16:creationId xmlns:a16="http://schemas.microsoft.com/office/drawing/2014/main" id="{619324D4-76A8-4476-9181-6EAC7F108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04524" y="5023321"/>
            <a:ext cx="1387476" cy="183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B73FD85-2875-491D-B34A-8F8527B1D0D5}"/>
              </a:ext>
            </a:extLst>
          </p:cNvPr>
          <p:cNvSpPr txBox="1"/>
          <p:nvPr/>
        </p:nvSpPr>
        <p:spPr>
          <a:xfrm>
            <a:off x="317500" y="204866"/>
            <a:ext cx="193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/>
              <a:t> 1</a:t>
            </a:r>
            <a:r>
              <a:rPr lang="el-GR" sz="2000" i="1" baseline="30000" dirty="0"/>
              <a:t>ο  </a:t>
            </a:r>
            <a:r>
              <a:rPr lang="el-GR" sz="2000" i="1" dirty="0"/>
              <a:t>πρόβλημα</a:t>
            </a:r>
            <a:endParaRPr lang="en-US" sz="2000" i="1" dirty="0"/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E6A286A7-3ADC-4072-956D-52F150C0A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" y="6429375"/>
            <a:ext cx="2371725" cy="428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©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2020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1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C11663-4608-4EC0-BE9B-4500286D0D75}"/>
              </a:ext>
            </a:extLst>
          </p:cNvPr>
          <p:cNvSpPr/>
          <p:nvPr/>
        </p:nvSpPr>
        <p:spPr>
          <a:xfrm>
            <a:off x="711200" y="4908938"/>
            <a:ext cx="3403600" cy="1883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14" descr="Γιορτή της μητέρας 2017 (With images) | Παιδιά, Γιορτή της μητέρας ...">
            <a:extLst>
              <a:ext uri="{FF2B5EF4-FFF2-40B4-BE49-F238E27FC236}">
                <a16:creationId xmlns:a16="http://schemas.microsoft.com/office/drawing/2014/main" id="{F8CC977D-C1D4-4CC4-9007-5F2D968E0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81617" y="4908938"/>
            <a:ext cx="1144928" cy="151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ittle girl with happy smile - Download Free Vectors, Clipart ...">
            <a:extLst>
              <a:ext uri="{FF2B5EF4-FFF2-40B4-BE49-F238E27FC236}">
                <a16:creationId xmlns:a16="http://schemas.microsoft.com/office/drawing/2014/main" id="{CE9A7CEF-ABAF-42D1-B076-FE60ADB2A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0907" y="2081882"/>
            <a:ext cx="1726848" cy="261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B1E307D-86C1-4FFE-9D82-3499725F6495}"/>
              </a:ext>
            </a:extLst>
          </p:cNvPr>
          <p:cNvSpPr txBox="1"/>
          <p:nvPr/>
        </p:nvSpPr>
        <p:spPr>
          <a:xfrm>
            <a:off x="196850" y="220238"/>
            <a:ext cx="117983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200" dirty="0">
                <a:solidFill>
                  <a:srgbClr val="FF0000"/>
                </a:solidFill>
              </a:rPr>
              <a:t>Προσπαθήστε να βρείτε όλες τις λύσεις. Χρησιμοποιείστε τα μπουκέτα με τα λουλούδια πιο κάτω.                          Θα χρωματίζετε</a:t>
            </a:r>
            <a:r>
              <a:rPr lang="el-GR" sz="3200" b="1" dirty="0">
                <a:solidFill>
                  <a:srgbClr val="FF0000"/>
                </a:solidFill>
              </a:rPr>
              <a:t> 2 </a:t>
            </a:r>
            <a:r>
              <a:rPr lang="el-GR" sz="2200" dirty="0">
                <a:solidFill>
                  <a:srgbClr val="FF0000"/>
                </a:solidFill>
              </a:rPr>
              <a:t>λουλούδια κάθε φορά ανάλογα με το συνδυασμό που διαλέξατε.</a:t>
            </a:r>
            <a:r>
              <a:rPr lang="el-GR" sz="2200" i="1" dirty="0"/>
              <a:t> Παραδείγματα</a:t>
            </a:r>
            <a:r>
              <a:rPr lang="en-US" sz="2200" i="1" dirty="0"/>
              <a:t>:</a:t>
            </a:r>
            <a:r>
              <a:rPr lang="el-GR" sz="2200" i="1" dirty="0"/>
              <a:t>       </a:t>
            </a:r>
            <a:r>
              <a:rPr lang="el-GR" sz="2200" b="1" dirty="0">
                <a:solidFill>
                  <a:srgbClr val="FFFF00"/>
                </a:solidFill>
              </a:rPr>
              <a:t>κίτρινο</a:t>
            </a:r>
            <a:r>
              <a:rPr lang="el-GR" sz="2200" dirty="0">
                <a:solidFill>
                  <a:srgbClr val="FF0000"/>
                </a:solidFill>
              </a:rPr>
              <a:t> </a:t>
            </a:r>
            <a:r>
              <a:rPr lang="el-GR" sz="2200" dirty="0"/>
              <a:t>+</a:t>
            </a:r>
            <a:r>
              <a:rPr lang="el-GR" sz="2200" b="1" dirty="0">
                <a:solidFill>
                  <a:srgbClr val="7030A0"/>
                </a:solidFill>
              </a:rPr>
              <a:t>μωβ </a:t>
            </a:r>
            <a:r>
              <a:rPr lang="el-GR" sz="2200" dirty="0"/>
              <a:t>λουλούδι</a:t>
            </a:r>
            <a:r>
              <a:rPr lang="el-GR" sz="2200" b="1" dirty="0"/>
              <a:t> , </a:t>
            </a:r>
            <a:r>
              <a:rPr lang="el-GR" sz="2200" b="1" dirty="0">
                <a:solidFill>
                  <a:srgbClr val="FFFF00"/>
                </a:solidFill>
              </a:rPr>
              <a:t>κίτρινο</a:t>
            </a:r>
            <a:r>
              <a:rPr lang="el-GR" sz="2200" dirty="0">
                <a:solidFill>
                  <a:srgbClr val="FF0000"/>
                </a:solidFill>
              </a:rPr>
              <a:t> </a:t>
            </a:r>
            <a:r>
              <a:rPr lang="el-GR" sz="2200" dirty="0"/>
              <a:t>+???</a:t>
            </a:r>
            <a:r>
              <a:rPr lang="el-GR" sz="2200" dirty="0">
                <a:solidFill>
                  <a:srgbClr val="FF0000"/>
                </a:solidFill>
              </a:rPr>
              <a:t> </a:t>
            </a:r>
            <a:r>
              <a:rPr lang="el-GR" sz="2200" dirty="0"/>
              <a:t>ποιο</a:t>
            </a:r>
            <a:r>
              <a:rPr lang="en-US" sz="2200" dirty="0"/>
              <a:t> </a:t>
            </a:r>
            <a:r>
              <a:rPr lang="el-GR" sz="2200" dirty="0"/>
              <a:t>χρώμα λουλούδι</a:t>
            </a:r>
            <a:r>
              <a:rPr lang="en-US" sz="2200" dirty="0"/>
              <a:t>;</a:t>
            </a:r>
            <a:r>
              <a:rPr lang="el-GR" sz="2200" dirty="0"/>
              <a:t>…. </a:t>
            </a:r>
            <a:r>
              <a:rPr lang="el-GR" sz="2200" dirty="0">
                <a:solidFill>
                  <a:srgbClr val="FF0000"/>
                </a:solidFill>
              </a:rPr>
              <a:t>Θα σας βοηθήσει να βρείτε τις λύσεις            </a:t>
            </a:r>
            <a:r>
              <a:rPr lang="el-GR" sz="3200" dirty="0">
                <a:solidFill>
                  <a:srgbClr val="FF0000"/>
                </a:solidFill>
              </a:rPr>
              <a:t>           </a:t>
            </a:r>
            <a:r>
              <a:rPr lang="el-GR" sz="2200" dirty="0">
                <a:solidFill>
                  <a:srgbClr val="FF0000"/>
                </a:solidFill>
              </a:rPr>
              <a:t> αν χρησιμοποιήσετε αντικείμενα στα χρώματα των λουλουδιών για να ανακαλύψετε </a:t>
            </a:r>
          </a:p>
          <a:p>
            <a:pPr algn="ctr"/>
            <a:r>
              <a:rPr lang="el-GR" sz="2200" dirty="0">
                <a:solidFill>
                  <a:srgbClr val="FF0000"/>
                </a:solidFill>
              </a:rPr>
              <a:t> τους συνδυασμούς χρωμάτων.</a:t>
            </a:r>
          </a:p>
          <a:p>
            <a:pPr algn="ctr"/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030" name="Picture 6" descr="Yellow Flower Clip Art | Flower clipart">
            <a:extLst>
              <a:ext uri="{FF2B5EF4-FFF2-40B4-BE49-F238E27FC236}">
                <a16:creationId xmlns:a16="http://schemas.microsoft.com/office/drawing/2014/main" id="{0AE2A486-9423-4741-8C2E-63A364F83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26311" y="5275867"/>
            <a:ext cx="977447" cy="155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ree clip art graphics flowers free flower clipart cards ...">
            <a:extLst>
              <a:ext uri="{FF2B5EF4-FFF2-40B4-BE49-F238E27FC236}">
                <a16:creationId xmlns:a16="http://schemas.microsoft.com/office/drawing/2014/main" id="{5D752F6F-45C1-48A8-A461-AFF7DD875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1666" y="5282122"/>
            <a:ext cx="977445" cy="157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Flowers clipart, Flowers Transparent FREE for download on ...">
            <a:extLst>
              <a:ext uri="{FF2B5EF4-FFF2-40B4-BE49-F238E27FC236}">
                <a16:creationId xmlns:a16="http://schemas.microsoft.com/office/drawing/2014/main" id="{BCD8C08C-6318-484E-A475-B4F168FA83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23536" y="5282122"/>
            <a:ext cx="1144928" cy="154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B7A713-9B26-4AEA-93A8-53639F112E35}"/>
              </a:ext>
            </a:extLst>
          </p:cNvPr>
          <p:cNvPicPr/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3454"/>
          <a:stretch/>
        </p:blipFill>
        <p:spPr bwMode="auto">
          <a:xfrm>
            <a:off x="3917724" y="3001384"/>
            <a:ext cx="2218400" cy="2183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C403ED-AA3B-4E81-B347-E624164B2D9C}"/>
              </a:ext>
            </a:extLst>
          </p:cNvPr>
          <p:cNvSpPr txBox="1"/>
          <p:nvPr/>
        </p:nvSpPr>
        <p:spPr>
          <a:xfrm>
            <a:off x="768124" y="4994314"/>
            <a:ext cx="3149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M</a:t>
            </a:r>
            <a:r>
              <a:rPr lang="el-GR" sz="2000" dirty="0"/>
              <a:t>πορείτε να ζωγραφίσετε τις</a:t>
            </a:r>
            <a:r>
              <a:rPr lang="el-GR" sz="2400" b="1" dirty="0"/>
              <a:t> </a:t>
            </a:r>
            <a:r>
              <a:rPr lang="el-GR" sz="2000" b="1" dirty="0"/>
              <a:t>3</a:t>
            </a:r>
            <a:r>
              <a:rPr lang="el-GR" sz="2400" b="1" dirty="0"/>
              <a:t> </a:t>
            </a:r>
            <a:r>
              <a:rPr lang="el-GR" sz="2000" dirty="0"/>
              <a:t>λύσεις, είτε εδώ αν το εκτυπώσετε, είτε σε δικό σας χαρτί και να μας τις στείλετε!!!</a:t>
            </a:r>
            <a:endParaRPr lang="en-US" sz="2000" dirty="0"/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540AE60F-30B3-4CFB-A305-C80B45DE0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0275" y="6429375"/>
            <a:ext cx="2371725" cy="428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©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2020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A32A263-90D2-4D26-AFF6-3F896BA39979}"/>
              </a:ext>
            </a:extLst>
          </p:cNvPr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38400" y="2332364"/>
            <a:ext cx="2218400" cy="28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291BA12-C0E6-4623-92AA-35D999BAE637}"/>
              </a:ext>
            </a:extLst>
          </p:cNvPr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34748" y="2316806"/>
            <a:ext cx="2218400" cy="2883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E4466835-A1B5-44D1-9938-C7AD5190B451}"/>
              </a:ext>
            </a:extLst>
          </p:cNvPr>
          <p:cNvSpPr/>
          <p:nvPr/>
        </p:nvSpPr>
        <p:spPr>
          <a:xfrm>
            <a:off x="4326311" y="2332364"/>
            <a:ext cx="665237" cy="66902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08D417F-4216-46D2-A952-23D6106EED3F}"/>
              </a:ext>
            </a:extLst>
          </p:cNvPr>
          <p:cNvSpPr/>
          <p:nvPr/>
        </p:nvSpPr>
        <p:spPr>
          <a:xfrm>
            <a:off x="5242313" y="2332364"/>
            <a:ext cx="665237" cy="66902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6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7DFB566-E0F0-4E99-A099-610DE7255587}"/>
              </a:ext>
            </a:extLst>
          </p:cNvPr>
          <p:cNvSpPr txBox="1"/>
          <p:nvPr/>
        </p:nvSpPr>
        <p:spPr>
          <a:xfrm>
            <a:off x="4457700" y="592080"/>
            <a:ext cx="5715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/>
              <a:t>Αν η Αρετή είχε στον  κήπο της   </a:t>
            </a:r>
            <a:r>
              <a:rPr lang="el-GR" sz="3200" b="1" dirty="0">
                <a:solidFill>
                  <a:srgbClr val="FFFF00"/>
                </a:solidFill>
              </a:rPr>
              <a:t>κίτρινα</a:t>
            </a:r>
            <a:r>
              <a:rPr lang="el-GR" sz="3200" dirty="0"/>
              <a:t>, </a:t>
            </a:r>
            <a:r>
              <a:rPr lang="el-GR" sz="3200" b="1" dirty="0">
                <a:solidFill>
                  <a:srgbClr val="7030A0"/>
                </a:solidFill>
              </a:rPr>
              <a:t>μωβ</a:t>
            </a:r>
            <a:r>
              <a:rPr lang="el-GR" sz="3200" b="1" dirty="0"/>
              <a:t>,</a:t>
            </a:r>
            <a:r>
              <a:rPr lang="el-GR" sz="3200" b="1" dirty="0">
                <a:solidFill>
                  <a:srgbClr val="7030A0"/>
                </a:solidFill>
              </a:rPr>
              <a:t> </a:t>
            </a:r>
            <a:r>
              <a:rPr lang="el-GR" sz="3200" b="1" dirty="0">
                <a:solidFill>
                  <a:srgbClr val="FF0000"/>
                </a:solidFill>
              </a:rPr>
              <a:t>κόκκινα</a:t>
            </a:r>
            <a:r>
              <a:rPr lang="el-GR" sz="3200" dirty="0">
                <a:solidFill>
                  <a:srgbClr val="7030A0"/>
                </a:solidFill>
              </a:rPr>
              <a:t> </a:t>
            </a:r>
            <a:r>
              <a:rPr lang="el-GR" sz="3200" dirty="0"/>
              <a:t>και</a:t>
            </a:r>
            <a:r>
              <a:rPr lang="el-GR" sz="3200" b="1" dirty="0">
                <a:solidFill>
                  <a:srgbClr val="FF0000"/>
                </a:solidFill>
              </a:rPr>
              <a:t> </a:t>
            </a:r>
            <a:r>
              <a:rPr lang="el-GR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ροζ</a:t>
            </a:r>
            <a:r>
              <a:rPr lang="el-GR" sz="3200" b="1" dirty="0">
                <a:solidFill>
                  <a:srgbClr val="FF0000"/>
                </a:solidFill>
              </a:rPr>
              <a:t>  </a:t>
            </a:r>
            <a:r>
              <a:rPr lang="el-GR" sz="3200" dirty="0"/>
              <a:t>λουλούδια.</a:t>
            </a:r>
          </a:p>
          <a:p>
            <a:pPr algn="ctr"/>
            <a:endParaRPr lang="el-GR" sz="1200" dirty="0"/>
          </a:p>
          <a:p>
            <a:pPr algn="ctr"/>
            <a:r>
              <a:rPr lang="el-GR" sz="3200" dirty="0"/>
              <a:t> Ποια </a:t>
            </a:r>
            <a:r>
              <a:rPr lang="el-GR" sz="3600" b="1" dirty="0">
                <a:solidFill>
                  <a:srgbClr val="C00000"/>
                </a:solidFill>
              </a:rPr>
              <a:t>2</a:t>
            </a:r>
            <a:r>
              <a:rPr lang="el-GR" sz="3200" dirty="0"/>
              <a:t> διαφορετικά χρώματα λουλουδιών θα μπορούσε να  βάλει στο  μπουκέτο της</a:t>
            </a:r>
            <a:r>
              <a:rPr lang="en-US" sz="3200" dirty="0"/>
              <a:t>;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1E307D-86C1-4FFE-9D82-3499725F6495}"/>
              </a:ext>
            </a:extLst>
          </p:cNvPr>
          <p:cNvSpPr txBox="1"/>
          <p:nvPr/>
        </p:nvSpPr>
        <p:spPr>
          <a:xfrm>
            <a:off x="1181100" y="4372905"/>
            <a:ext cx="985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Μπορείτε να τη βοηθήσετε και να βρείτε τις λύσεις</a:t>
            </a:r>
            <a:r>
              <a:rPr lang="en-US" sz="2400" dirty="0"/>
              <a:t>; </a:t>
            </a:r>
            <a:r>
              <a:rPr lang="el-GR" sz="2400" dirty="0"/>
              <a:t>Προσέξετε οι λύσεις είναι περισσότερες από μία….</a:t>
            </a:r>
            <a:endParaRPr lang="en-US" sz="2400" dirty="0"/>
          </a:p>
        </p:txBody>
      </p:sp>
      <p:pic>
        <p:nvPicPr>
          <p:cNvPr id="1026" name="Picture 2" descr="Little girl with happy smile - Download Free Vectors, Clipart ...">
            <a:extLst>
              <a:ext uri="{FF2B5EF4-FFF2-40B4-BE49-F238E27FC236}">
                <a16:creationId xmlns:a16="http://schemas.microsoft.com/office/drawing/2014/main" id="{CE9A7CEF-ABAF-42D1-B076-FE60ADB2A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68400" y="1163517"/>
            <a:ext cx="2425700" cy="320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ellow Flower Clip Art | Flower clipart">
            <a:extLst>
              <a:ext uri="{FF2B5EF4-FFF2-40B4-BE49-F238E27FC236}">
                <a16:creationId xmlns:a16="http://schemas.microsoft.com/office/drawing/2014/main" id="{0AE2A486-9423-4741-8C2E-63A364F83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87257" y="5326316"/>
            <a:ext cx="977447" cy="155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ree clip art graphics flowers free flower clipart cards ...">
            <a:extLst>
              <a:ext uri="{FF2B5EF4-FFF2-40B4-BE49-F238E27FC236}">
                <a16:creationId xmlns:a16="http://schemas.microsoft.com/office/drawing/2014/main" id="{5D752F6F-45C1-48A8-A461-AFF7DD875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1487" y="5296096"/>
            <a:ext cx="977445" cy="154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Flowers clipart, Flowers Transparent FREE for download on ...">
            <a:extLst>
              <a:ext uri="{FF2B5EF4-FFF2-40B4-BE49-F238E27FC236}">
                <a16:creationId xmlns:a16="http://schemas.microsoft.com/office/drawing/2014/main" id="{BCD8C08C-6318-484E-A475-B4F168FA83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885236" y="5308992"/>
            <a:ext cx="1144928" cy="154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Γιορτή της μητέρας 2017 (With images) | Παιδιά, Γιορτή της μητέρας ...">
            <a:extLst>
              <a:ext uri="{FF2B5EF4-FFF2-40B4-BE49-F238E27FC236}">
                <a16:creationId xmlns:a16="http://schemas.microsoft.com/office/drawing/2014/main" id="{619324D4-76A8-4476-9181-6EAC7F108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04524" y="5010425"/>
            <a:ext cx="1387476" cy="183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7786BE-43C7-478B-B133-621A548AD5C1}"/>
              </a:ext>
            </a:extLst>
          </p:cNvPr>
          <p:cNvSpPr txBox="1"/>
          <p:nvPr/>
        </p:nvSpPr>
        <p:spPr>
          <a:xfrm>
            <a:off x="317500" y="191970"/>
            <a:ext cx="193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/>
              <a:t>2</a:t>
            </a:r>
            <a:r>
              <a:rPr lang="el-GR" sz="2000" i="1" baseline="30000" dirty="0"/>
              <a:t>ο</a:t>
            </a:r>
            <a:r>
              <a:rPr lang="el-GR" sz="2000" i="1" dirty="0"/>
              <a:t> πρόβλημα</a:t>
            </a:r>
            <a:endParaRPr lang="en-US" sz="2000" i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33D0CFA-0612-48A2-AACA-45F537DD20E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9549" y="5296096"/>
            <a:ext cx="993531" cy="1536112"/>
          </a:xfrm>
          <a:prstGeom prst="rect">
            <a:avLst/>
          </a:prstGeom>
        </p:spPr>
      </p:pic>
      <p:sp>
        <p:nvSpPr>
          <p:cNvPr id="13" name="Text Box 2">
            <a:extLst>
              <a:ext uri="{FF2B5EF4-FFF2-40B4-BE49-F238E27FC236}">
                <a16:creationId xmlns:a16="http://schemas.microsoft.com/office/drawing/2014/main" id="{6CE1E83E-3FDF-4DC9-B791-55A380BFD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1" y="6429375"/>
            <a:ext cx="2371725" cy="428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©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2020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024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B1E307D-86C1-4FFE-9D82-3499725F6495}"/>
              </a:ext>
            </a:extLst>
          </p:cNvPr>
          <p:cNvSpPr txBox="1"/>
          <p:nvPr/>
        </p:nvSpPr>
        <p:spPr>
          <a:xfrm>
            <a:off x="0" y="10820"/>
            <a:ext cx="12192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solidFill>
                  <a:srgbClr val="FF0000"/>
                </a:solidFill>
              </a:rPr>
              <a:t>Προσπαθήστε να βρείτε όλες τις λύσεις. Χρησιμοποιείστε τα μπουκέτα με τα λουλούδια πιο κάτω.                        </a:t>
            </a:r>
            <a:r>
              <a:rPr lang="en-US" sz="2400" dirty="0">
                <a:solidFill>
                  <a:srgbClr val="FF0000"/>
                </a:solidFill>
              </a:rPr>
              <a:t>         </a:t>
            </a:r>
            <a:r>
              <a:rPr lang="el-GR" sz="2400" dirty="0">
                <a:solidFill>
                  <a:srgbClr val="FF0000"/>
                </a:solidFill>
              </a:rPr>
              <a:t>      </a:t>
            </a:r>
            <a:r>
              <a:rPr lang="el-GR" sz="2200" dirty="0">
                <a:solidFill>
                  <a:srgbClr val="FF0000"/>
                </a:solidFill>
              </a:rPr>
              <a:t>Θα χρωματίζετε</a:t>
            </a:r>
            <a:r>
              <a:rPr lang="el-GR" sz="3200" b="1" dirty="0"/>
              <a:t> 2 </a:t>
            </a:r>
            <a:r>
              <a:rPr lang="el-GR" sz="2200" dirty="0">
                <a:solidFill>
                  <a:srgbClr val="FF0000"/>
                </a:solidFill>
              </a:rPr>
              <a:t>λουλούδια κάθε φορά ανάλογα με το συνδυασμό που διαλέξατε.                                </a:t>
            </a:r>
            <a:r>
              <a:rPr lang="el-GR" sz="2200" dirty="0"/>
              <a:t>Παραδείγματα</a:t>
            </a:r>
            <a:r>
              <a:rPr lang="en-US" sz="2200" dirty="0"/>
              <a:t>:</a:t>
            </a:r>
            <a:r>
              <a:rPr lang="el-GR" sz="2200" dirty="0"/>
              <a:t> </a:t>
            </a:r>
            <a:r>
              <a:rPr lang="el-GR" sz="2200" b="1" dirty="0">
                <a:solidFill>
                  <a:srgbClr val="7030A0"/>
                </a:solidFill>
              </a:rPr>
              <a:t>μωβ</a:t>
            </a:r>
            <a:r>
              <a:rPr lang="el-GR" sz="2200" dirty="0">
                <a:solidFill>
                  <a:srgbClr val="FF0000"/>
                </a:solidFill>
              </a:rPr>
              <a:t> </a:t>
            </a:r>
            <a:r>
              <a:rPr lang="el-GR" sz="2200" dirty="0"/>
              <a:t>+</a:t>
            </a:r>
            <a:r>
              <a:rPr lang="el-GR" sz="2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ροζ </a:t>
            </a:r>
            <a:r>
              <a:rPr lang="el-GR" sz="2200" dirty="0"/>
              <a:t>λουλούδι </a:t>
            </a:r>
            <a:r>
              <a:rPr lang="el-GR" sz="2200" b="1" dirty="0"/>
              <a:t>,</a:t>
            </a:r>
            <a:r>
              <a:rPr lang="el-GR" sz="2200" b="1" dirty="0">
                <a:solidFill>
                  <a:srgbClr val="7030A0"/>
                </a:solidFill>
              </a:rPr>
              <a:t> μωβ </a:t>
            </a:r>
            <a:r>
              <a:rPr lang="el-GR" sz="2200" dirty="0"/>
              <a:t>+</a:t>
            </a:r>
            <a:r>
              <a:rPr lang="el-GR" sz="2200" b="1" dirty="0"/>
              <a:t> </a:t>
            </a:r>
            <a:r>
              <a:rPr lang="el-GR" sz="2200" dirty="0"/>
              <a:t>???</a:t>
            </a:r>
            <a:r>
              <a:rPr lang="el-GR" sz="2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200" dirty="0"/>
              <a:t>ποιο χρώμα λουλούδι</a:t>
            </a:r>
            <a:r>
              <a:rPr lang="en-US" sz="2200" dirty="0"/>
              <a:t>;</a:t>
            </a:r>
            <a:r>
              <a:rPr lang="el-GR" sz="2200" dirty="0"/>
              <a:t>                     </a:t>
            </a:r>
            <a:r>
              <a:rPr lang="en-US" sz="2200" dirty="0"/>
              <a:t>             </a:t>
            </a:r>
            <a:r>
              <a:rPr lang="el-GR" sz="2200" dirty="0"/>
              <a:t>  </a:t>
            </a:r>
            <a:r>
              <a:rPr lang="en-US" sz="2200" dirty="0"/>
              <a:t> </a:t>
            </a:r>
            <a:r>
              <a:rPr lang="el-GR" sz="2200" dirty="0"/>
              <a:t>                     </a:t>
            </a:r>
            <a:r>
              <a:rPr lang="el-GR" sz="2200" dirty="0">
                <a:solidFill>
                  <a:srgbClr val="FF0000"/>
                </a:solidFill>
              </a:rPr>
              <a:t>Θα σας βοηθήσει να βρείτε τις λύσεις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l-GR" sz="2200" dirty="0">
                <a:solidFill>
                  <a:srgbClr val="FF0000"/>
                </a:solidFill>
              </a:rPr>
              <a:t>αν χρησιμοποιήσετε</a:t>
            </a:r>
            <a:r>
              <a:rPr lang="el-GR" sz="3200" b="1" dirty="0">
                <a:solidFill>
                  <a:srgbClr val="FF0000"/>
                </a:solidFill>
              </a:rPr>
              <a:t> </a:t>
            </a:r>
            <a:r>
              <a:rPr lang="el-GR" sz="2200" dirty="0">
                <a:solidFill>
                  <a:srgbClr val="FF0000"/>
                </a:solidFill>
              </a:rPr>
              <a:t>αντικείμενα στα </a:t>
            </a:r>
          </a:p>
          <a:p>
            <a:pPr algn="ctr"/>
            <a:r>
              <a:rPr lang="el-GR" sz="2200" dirty="0">
                <a:solidFill>
                  <a:srgbClr val="FF0000"/>
                </a:solidFill>
              </a:rPr>
              <a:t>χρώματα των λουλουδιών για να ανακαλύψετε</a:t>
            </a:r>
          </a:p>
          <a:p>
            <a:pPr algn="ctr"/>
            <a:r>
              <a:rPr lang="el-GR" sz="2200" dirty="0">
                <a:solidFill>
                  <a:srgbClr val="FF0000"/>
                </a:solidFill>
              </a:rPr>
              <a:t>τους συνδυασμούς χρωμάτων.</a:t>
            </a:r>
          </a:p>
          <a:p>
            <a:pPr algn="ctr"/>
            <a:endParaRPr lang="el-GR" sz="2200" dirty="0"/>
          </a:p>
          <a:p>
            <a:pPr algn="ctr"/>
            <a:r>
              <a:rPr lang="el-GR" sz="2200" dirty="0"/>
              <a:t> το.</a:t>
            </a:r>
          </a:p>
          <a:p>
            <a:pPr algn="ctr"/>
            <a:endParaRPr lang="el-GR" sz="2200" dirty="0"/>
          </a:p>
          <a:p>
            <a:pPr algn="ctr"/>
            <a:endParaRPr lang="en-US" sz="2200" dirty="0"/>
          </a:p>
        </p:txBody>
      </p:sp>
      <p:pic>
        <p:nvPicPr>
          <p:cNvPr id="1026" name="Picture 2" descr="Little girl with happy smile - Download Free Vectors, Clipart ...">
            <a:extLst>
              <a:ext uri="{FF2B5EF4-FFF2-40B4-BE49-F238E27FC236}">
                <a16:creationId xmlns:a16="http://schemas.microsoft.com/office/drawing/2014/main" id="{CE9A7CEF-ABAF-42D1-B076-FE60ADB2A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4120" y="1675894"/>
            <a:ext cx="1989686" cy="301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ellow Flower Clip Art | Flower clipart">
            <a:extLst>
              <a:ext uri="{FF2B5EF4-FFF2-40B4-BE49-F238E27FC236}">
                <a16:creationId xmlns:a16="http://schemas.microsoft.com/office/drawing/2014/main" id="{0AE2A486-9423-4741-8C2E-63A364F83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1492" y="5308992"/>
            <a:ext cx="977447" cy="155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ree clip art graphics flowers free flower clipart cards ...">
            <a:extLst>
              <a:ext uri="{FF2B5EF4-FFF2-40B4-BE49-F238E27FC236}">
                <a16:creationId xmlns:a16="http://schemas.microsoft.com/office/drawing/2014/main" id="{5D752F6F-45C1-48A8-A461-AFF7DD875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76635" y="5281040"/>
            <a:ext cx="977445" cy="157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Flowers clipart, Flowers Transparent FREE for download on ...">
            <a:extLst>
              <a:ext uri="{FF2B5EF4-FFF2-40B4-BE49-F238E27FC236}">
                <a16:creationId xmlns:a16="http://schemas.microsoft.com/office/drawing/2014/main" id="{BCD8C08C-6318-484E-A475-B4F168FA83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613916" y="5308992"/>
            <a:ext cx="1144928" cy="154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B7A713-9B26-4AEA-93A8-53639F112E35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89888" y="2444630"/>
            <a:ext cx="1435971" cy="215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5C11663-4608-4EC0-BE9B-4500286D0D75}"/>
              </a:ext>
            </a:extLst>
          </p:cNvPr>
          <p:cNvSpPr/>
          <p:nvPr/>
        </p:nvSpPr>
        <p:spPr>
          <a:xfrm>
            <a:off x="196851" y="4880955"/>
            <a:ext cx="3733832" cy="19405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C403ED-AA3B-4E81-B347-E624164B2D9C}"/>
              </a:ext>
            </a:extLst>
          </p:cNvPr>
          <p:cNvSpPr txBox="1"/>
          <p:nvPr/>
        </p:nvSpPr>
        <p:spPr>
          <a:xfrm>
            <a:off x="192486" y="4919008"/>
            <a:ext cx="360843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Βρήκατε και τις </a:t>
            </a:r>
            <a:r>
              <a:rPr lang="el-GR" sz="2000" b="1" dirty="0"/>
              <a:t>6</a:t>
            </a:r>
            <a:r>
              <a:rPr lang="el-GR" dirty="0"/>
              <a:t> λύσεις</a:t>
            </a:r>
            <a:r>
              <a:rPr lang="en-US" dirty="0"/>
              <a:t>;</a:t>
            </a:r>
          </a:p>
          <a:p>
            <a:pPr algn="ctr"/>
            <a:r>
              <a:rPr lang="en-US" dirty="0"/>
              <a:t>M</a:t>
            </a:r>
            <a:r>
              <a:rPr lang="el-GR" dirty="0"/>
              <a:t>πορείτε να τις ζωγραφίσετε είτε εδώ, αν το εκτυπώσετε, είτε σε δικό σας χαρτί και να μας τις στείλετε, για όποιο πρόβλημα θέλετε ή και για τα δύο προβλήματα.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28DAA4C-4BC9-4000-9D2F-679E6B7D5685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84034" y="5285442"/>
            <a:ext cx="993531" cy="153611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0DFE763-60D2-453A-86FD-3892A83B1092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8157" y="2444630"/>
            <a:ext cx="1435971" cy="215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E25B30C-E021-4FC6-AE23-8147EE2BC3CF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00854" y="2630197"/>
            <a:ext cx="1435971" cy="215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2448CB5-4A97-402E-B6C6-EA48F68B7CDC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18109" y="2630197"/>
            <a:ext cx="1435971" cy="215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B3C7475-6BFA-44EB-9BED-290838C2F50F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84799" y="4685549"/>
            <a:ext cx="1435971" cy="215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BE21DD9-BE6F-4149-82C1-C1DC22B4441A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37719" y="4685549"/>
            <a:ext cx="1435971" cy="215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 Box 2">
            <a:extLst>
              <a:ext uri="{FF2B5EF4-FFF2-40B4-BE49-F238E27FC236}">
                <a16:creationId xmlns:a16="http://schemas.microsoft.com/office/drawing/2014/main" id="{13D525EC-C7C4-49C2-AE71-C0AA2299A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8171" y="6544128"/>
            <a:ext cx="2371725" cy="3127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©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2020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5364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212</TotalTime>
  <Words>420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Franklin Gothic Book</vt:lpstr>
      <vt:lpstr>Crop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User</cp:lastModifiedBy>
  <cp:revision>16</cp:revision>
  <dcterms:created xsi:type="dcterms:W3CDTF">2020-05-01T17:24:51Z</dcterms:created>
  <dcterms:modified xsi:type="dcterms:W3CDTF">2020-05-02T21:10:20Z</dcterms:modified>
</cp:coreProperties>
</file>