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58" r:id="rId4"/>
    <p:sldId id="263" r:id="rId5"/>
    <p:sldId id="264" r:id="rId6"/>
    <p:sldId id="261" r:id="rId7"/>
    <p:sldId id="265" r:id="rId8"/>
    <p:sldId id="266" r:id="rId9"/>
    <p:sldId id="267" r:id="rId1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98g7CYHjL1rLslxJRvOgVQ==" hashData="w3/1D5g4ueFhc10avUbiFdRnD0uICyDdOvM6SlxdUbKXJ/+ZDqF8rp2q70Vqe8XNOfKJPFVN3eHxVoTDusRlsg=="/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αρία Χριστοδούλου" initials="ΜΧ" lastIdx="1" clrIdx="0">
    <p:extLst>
      <p:ext uri="{19B8F6BF-5375-455C-9EA6-DF929625EA0E}">
        <p15:presenceInfo xmlns:p15="http://schemas.microsoft.com/office/powerpoint/2012/main" userId="S::MariaChris@te.schools.ac.cy::d4f80131-755a-4de5-b232-c459d9f06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8A3F2-0235-4A34-838F-AAE8B727CC61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3DA6E-4E41-4183-9580-8A18504F9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6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A3DA6E-4E41-4183-9580-8A18504F9A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9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92238" y="2564877"/>
            <a:ext cx="4264177" cy="3746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47115" y="2610611"/>
            <a:ext cx="4104132" cy="3595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28065" y="2591561"/>
            <a:ext cx="4142740" cy="3633470"/>
          </a:xfrm>
          <a:custGeom>
            <a:avLst/>
            <a:gdLst/>
            <a:ahLst/>
            <a:cxnLst/>
            <a:rect l="l" t="t" r="r" b="b"/>
            <a:pathLst>
              <a:path w="4142740" h="3633470">
                <a:moveTo>
                  <a:pt x="0" y="3633216"/>
                </a:moveTo>
                <a:lnTo>
                  <a:pt x="4142232" y="3633216"/>
                </a:lnTo>
                <a:lnTo>
                  <a:pt x="4142232" y="0"/>
                </a:lnTo>
                <a:lnTo>
                  <a:pt x="0" y="0"/>
                </a:lnTo>
                <a:lnTo>
                  <a:pt x="0" y="3633216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10055" y="173736"/>
            <a:ext cx="9103360" cy="1957070"/>
          </a:xfrm>
          <a:custGeom>
            <a:avLst/>
            <a:gdLst/>
            <a:ahLst/>
            <a:cxnLst/>
            <a:rect l="l" t="t" r="r" b="b"/>
            <a:pathLst>
              <a:path w="9103360" h="1957070">
                <a:moveTo>
                  <a:pt x="9102852" y="0"/>
                </a:moveTo>
                <a:lnTo>
                  <a:pt x="0" y="0"/>
                </a:lnTo>
                <a:lnTo>
                  <a:pt x="0" y="1956816"/>
                </a:lnTo>
                <a:lnTo>
                  <a:pt x="9102852" y="1956816"/>
                </a:lnTo>
                <a:lnTo>
                  <a:pt x="9102852" y="0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210055" y="173736"/>
            <a:ext cx="9103360" cy="1957070"/>
          </a:xfrm>
          <a:custGeom>
            <a:avLst/>
            <a:gdLst/>
            <a:ahLst/>
            <a:cxnLst/>
            <a:rect l="l" t="t" r="r" b="b"/>
            <a:pathLst>
              <a:path w="9103360" h="1957070">
                <a:moveTo>
                  <a:pt x="0" y="1956816"/>
                </a:moveTo>
                <a:lnTo>
                  <a:pt x="9102852" y="1956816"/>
                </a:lnTo>
                <a:lnTo>
                  <a:pt x="9102852" y="0"/>
                </a:lnTo>
                <a:lnTo>
                  <a:pt x="0" y="0"/>
                </a:lnTo>
                <a:lnTo>
                  <a:pt x="0" y="1956816"/>
                </a:lnTo>
                <a:close/>
              </a:path>
            </a:pathLst>
          </a:custGeom>
          <a:ln w="57149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45157" y="278384"/>
            <a:ext cx="8901684" cy="1857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8256" y="4618101"/>
            <a:ext cx="11635486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FF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8208" y="564582"/>
            <a:ext cx="5576570" cy="2810510"/>
          </a:xfrm>
          <a:custGeom>
            <a:avLst/>
            <a:gdLst/>
            <a:ahLst/>
            <a:cxnLst/>
            <a:rect l="l" t="t" r="r" b="b"/>
            <a:pathLst>
              <a:path w="5576570" h="2810510">
                <a:moveTo>
                  <a:pt x="507412" y="925254"/>
                </a:moveTo>
                <a:lnTo>
                  <a:pt x="501535" y="886150"/>
                </a:lnTo>
                <a:lnTo>
                  <a:pt x="499385" y="847384"/>
                </a:lnTo>
                <a:lnTo>
                  <a:pt x="500863" y="809043"/>
                </a:lnTo>
                <a:lnTo>
                  <a:pt x="505872" y="771217"/>
                </a:lnTo>
                <a:lnTo>
                  <a:pt x="514312" y="733994"/>
                </a:lnTo>
                <a:lnTo>
                  <a:pt x="526086" y="697463"/>
                </a:lnTo>
                <a:lnTo>
                  <a:pt x="541096" y="661713"/>
                </a:lnTo>
                <a:lnTo>
                  <a:pt x="559243" y="626831"/>
                </a:lnTo>
                <a:lnTo>
                  <a:pt x="580430" y="592907"/>
                </a:lnTo>
                <a:lnTo>
                  <a:pt x="604557" y="560029"/>
                </a:lnTo>
                <a:lnTo>
                  <a:pt x="631528" y="528286"/>
                </a:lnTo>
                <a:lnTo>
                  <a:pt x="661243" y="497766"/>
                </a:lnTo>
                <a:lnTo>
                  <a:pt x="693605" y="468558"/>
                </a:lnTo>
                <a:lnTo>
                  <a:pt x="728515" y="440752"/>
                </a:lnTo>
                <a:lnTo>
                  <a:pt x="765876" y="414434"/>
                </a:lnTo>
                <a:lnTo>
                  <a:pt x="805588" y="389694"/>
                </a:lnTo>
                <a:lnTo>
                  <a:pt x="847555" y="366621"/>
                </a:lnTo>
                <a:lnTo>
                  <a:pt x="891677" y="345303"/>
                </a:lnTo>
                <a:lnTo>
                  <a:pt x="937857" y="325828"/>
                </a:lnTo>
                <a:lnTo>
                  <a:pt x="985996" y="308286"/>
                </a:lnTo>
                <a:lnTo>
                  <a:pt x="1035997" y="292765"/>
                </a:lnTo>
                <a:lnTo>
                  <a:pt x="1087760" y="279354"/>
                </a:lnTo>
                <a:lnTo>
                  <a:pt x="1141189" y="268140"/>
                </a:lnTo>
                <a:lnTo>
                  <a:pt x="1196184" y="259214"/>
                </a:lnTo>
                <a:lnTo>
                  <a:pt x="1252648" y="252662"/>
                </a:lnTo>
                <a:lnTo>
                  <a:pt x="1305353" y="248855"/>
                </a:lnTo>
                <a:lnTo>
                  <a:pt x="1358079" y="247258"/>
                </a:lnTo>
                <a:lnTo>
                  <a:pt x="1410685" y="247852"/>
                </a:lnTo>
                <a:lnTo>
                  <a:pt x="1463026" y="250616"/>
                </a:lnTo>
                <a:lnTo>
                  <a:pt x="1514961" y="255532"/>
                </a:lnTo>
                <a:lnTo>
                  <a:pt x="1566347" y="262579"/>
                </a:lnTo>
                <a:lnTo>
                  <a:pt x="1617041" y="271739"/>
                </a:lnTo>
                <a:lnTo>
                  <a:pt x="1666901" y="282993"/>
                </a:lnTo>
                <a:lnTo>
                  <a:pt x="1715784" y="296320"/>
                </a:lnTo>
                <a:lnTo>
                  <a:pt x="1763548" y="311701"/>
                </a:lnTo>
                <a:lnTo>
                  <a:pt x="1810051" y="329116"/>
                </a:lnTo>
                <a:lnTo>
                  <a:pt x="1837090" y="297184"/>
                </a:lnTo>
                <a:lnTo>
                  <a:pt x="1867160" y="267237"/>
                </a:lnTo>
                <a:lnTo>
                  <a:pt x="1900055" y="239319"/>
                </a:lnTo>
                <a:lnTo>
                  <a:pt x="1935569" y="213474"/>
                </a:lnTo>
                <a:lnTo>
                  <a:pt x="1973494" y="189746"/>
                </a:lnTo>
                <a:lnTo>
                  <a:pt x="2013625" y="168178"/>
                </a:lnTo>
                <a:lnTo>
                  <a:pt x="2055753" y="148814"/>
                </a:lnTo>
                <a:lnTo>
                  <a:pt x="2099674" y="131697"/>
                </a:lnTo>
                <a:lnTo>
                  <a:pt x="2145179" y="116872"/>
                </a:lnTo>
                <a:lnTo>
                  <a:pt x="2192064" y="104381"/>
                </a:lnTo>
                <a:lnTo>
                  <a:pt x="2240120" y="94268"/>
                </a:lnTo>
                <a:lnTo>
                  <a:pt x="2289142" y="86577"/>
                </a:lnTo>
                <a:lnTo>
                  <a:pt x="2338922" y="81351"/>
                </a:lnTo>
                <a:lnTo>
                  <a:pt x="2389255" y="78635"/>
                </a:lnTo>
                <a:lnTo>
                  <a:pt x="2439934" y="78471"/>
                </a:lnTo>
                <a:lnTo>
                  <a:pt x="2490751" y="80903"/>
                </a:lnTo>
                <a:lnTo>
                  <a:pt x="2541500" y="85976"/>
                </a:lnTo>
                <a:lnTo>
                  <a:pt x="2591976" y="93732"/>
                </a:lnTo>
                <a:lnTo>
                  <a:pt x="2641970" y="104215"/>
                </a:lnTo>
                <a:lnTo>
                  <a:pt x="2691277" y="117468"/>
                </a:lnTo>
                <a:lnTo>
                  <a:pt x="2739691" y="133536"/>
                </a:lnTo>
                <a:lnTo>
                  <a:pt x="2782746" y="150618"/>
                </a:lnTo>
                <a:lnTo>
                  <a:pt x="2823812" y="169795"/>
                </a:lnTo>
                <a:lnTo>
                  <a:pt x="2862759" y="190972"/>
                </a:lnTo>
                <a:lnTo>
                  <a:pt x="2899457" y="214054"/>
                </a:lnTo>
                <a:lnTo>
                  <a:pt x="2925946" y="181536"/>
                </a:lnTo>
                <a:lnTo>
                  <a:pt x="2956256" y="151446"/>
                </a:lnTo>
                <a:lnTo>
                  <a:pt x="2990069" y="123855"/>
                </a:lnTo>
                <a:lnTo>
                  <a:pt x="3027070" y="98836"/>
                </a:lnTo>
                <a:lnTo>
                  <a:pt x="3066942" y="76462"/>
                </a:lnTo>
                <a:lnTo>
                  <a:pt x="3109367" y="56806"/>
                </a:lnTo>
                <a:lnTo>
                  <a:pt x="3154031" y="39939"/>
                </a:lnTo>
                <a:lnTo>
                  <a:pt x="3200615" y="25936"/>
                </a:lnTo>
                <a:lnTo>
                  <a:pt x="3248804" y="14867"/>
                </a:lnTo>
                <a:lnTo>
                  <a:pt x="3298281" y="6807"/>
                </a:lnTo>
                <a:lnTo>
                  <a:pt x="3348729" y="1827"/>
                </a:lnTo>
                <a:lnTo>
                  <a:pt x="3399832" y="0"/>
                </a:lnTo>
                <a:lnTo>
                  <a:pt x="3451274" y="1398"/>
                </a:lnTo>
                <a:lnTo>
                  <a:pt x="3502737" y="6095"/>
                </a:lnTo>
                <a:lnTo>
                  <a:pt x="3553905" y="14162"/>
                </a:lnTo>
                <a:lnTo>
                  <a:pt x="3604462" y="25673"/>
                </a:lnTo>
                <a:lnTo>
                  <a:pt x="3654091" y="40699"/>
                </a:lnTo>
                <a:lnTo>
                  <a:pt x="3699052" y="57929"/>
                </a:lnTo>
                <a:lnTo>
                  <a:pt x="3741410" y="77828"/>
                </a:lnTo>
                <a:lnTo>
                  <a:pt x="3780909" y="100263"/>
                </a:lnTo>
                <a:lnTo>
                  <a:pt x="3817293" y="125100"/>
                </a:lnTo>
                <a:lnTo>
                  <a:pt x="3850306" y="152205"/>
                </a:lnTo>
                <a:lnTo>
                  <a:pt x="3886999" y="125008"/>
                </a:lnTo>
                <a:lnTo>
                  <a:pt x="3926277" y="100456"/>
                </a:lnTo>
                <a:lnTo>
                  <a:pt x="3967875" y="78564"/>
                </a:lnTo>
                <a:lnTo>
                  <a:pt x="4011528" y="59348"/>
                </a:lnTo>
                <a:lnTo>
                  <a:pt x="4056971" y="42822"/>
                </a:lnTo>
                <a:lnTo>
                  <a:pt x="4103940" y="29001"/>
                </a:lnTo>
                <a:lnTo>
                  <a:pt x="4152169" y="17902"/>
                </a:lnTo>
                <a:lnTo>
                  <a:pt x="4201393" y="9538"/>
                </a:lnTo>
                <a:lnTo>
                  <a:pt x="4251349" y="3925"/>
                </a:lnTo>
                <a:lnTo>
                  <a:pt x="4301770" y="1078"/>
                </a:lnTo>
                <a:lnTo>
                  <a:pt x="4352392" y="1012"/>
                </a:lnTo>
                <a:lnTo>
                  <a:pt x="4402951" y="3743"/>
                </a:lnTo>
                <a:lnTo>
                  <a:pt x="4453181" y="9285"/>
                </a:lnTo>
                <a:lnTo>
                  <a:pt x="4502818" y="17653"/>
                </a:lnTo>
                <a:lnTo>
                  <a:pt x="4551596" y="28863"/>
                </a:lnTo>
                <a:lnTo>
                  <a:pt x="4599251" y="42930"/>
                </a:lnTo>
                <a:lnTo>
                  <a:pt x="4645518" y="59869"/>
                </a:lnTo>
                <a:lnTo>
                  <a:pt x="4690132" y="79694"/>
                </a:lnTo>
                <a:lnTo>
                  <a:pt x="4732829" y="102421"/>
                </a:lnTo>
                <a:lnTo>
                  <a:pt x="4778092" y="131418"/>
                </a:lnTo>
                <a:lnTo>
                  <a:pt x="4818701" y="163150"/>
                </a:lnTo>
                <a:lnTo>
                  <a:pt x="4854433" y="197350"/>
                </a:lnTo>
                <a:lnTo>
                  <a:pt x="4885067" y="233752"/>
                </a:lnTo>
                <a:lnTo>
                  <a:pt x="4910380" y="272089"/>
                </a:lnTo>
                <a:lnTo>
                  <a:pt x="4930151" y="312094"/>
                </a:lnTo>
                <a:lnTo>
                  <a:pt x="4944157" y="353500"/>
                </a:lnTo>
                <a:lnTo>
                  <a:pt x="5000717" y="365889"/>
                </a:lnTo>
                <a:lnTo>
                  <a:pt x="5054637" y="381283"/>
                </a:lnTo>
                <a:lnTo>
                  <a:pt x="5105772" y="399507"/>
                </a:lnTo>
                <a:lnTo>
                  <a:pt x="5153977" y="420387"/>
                </a:lnTo>
                <a:lnTo>
                  <a:pt x="5199108" y="443749"/>
                </a:lnTo>
                <a:lnTo>
                  <a:pt x="5241019" y="469419"/>
                </a:lnTo>
                <a:lnTo>
                  <a:pt x="5279564" y="497223"/>
                </a:lnTo>
                <a:lnTo>
                  <a:pt x="5314600" y="526987"/>
                </a:lnTo>
                <a:lnTo>
                  <a:pt x="5345981" y="558535"/>
                </a:lnTo>
                <a:lnTo>
                  <a:pt x="5373563" y="591695"/>
                </a:lnTo>
                <a:lnTo>
                  <a:pt x="5397199" y="626292"/>
                </a:lnTo>
                <a:lnTo>
                  <a:pt x="5416746" y="662151"/>
                </a:lnTo>
                <a:lnTo>
                  <a:pt x="5432058" y="699099"/>
                </a:lnTo>
                <a:lnTo>
                  <a:pt x="5442991" y="736961"/>
                </a:lnTo>
                <a:lnTo>
                  <a:pt x="5449399" y="775564"/>
                </a:lnTo>
                <a:lnTo>
                  <a:pt x="5451137" y="814732"/>
                </a:lnTo>
                <a:lnTo>
                  <a:pt x="5448060" y="854292"/>
                </a:lnTo>
                <a:lnTo>
                  <a:pt x="5440024" y="894070"/>
                </a:lnTo>
                <a:lnTo>
                  <a:pt x="5426884" y="933890"/>
                </a:lnTo>
                <a:lnTo>
                  <a:pt x="5404434" y="980860"/>
                </a:lnTo>
                <a:lnTo>
                  <a:pt x="5395388" y="996120"/>
                </a:lnTo>
                <a:lnTo>
                  <a:pt x="5430206" y="1029506"/>
                </a:lnTo>
                <a:lnTo>
                  <a:pt x="5461240" y="1063951"/>
                </a:lnTo>
                <a:lnTo>
                  <a:pt x="5488513" y="1099332"/>
                </a:lnTo>
                <a:lnTo>
                  <a:pt x="5512048" y="1135522"/>
                </a:lnTo>
                <a:lnTo>
                  <a:pt x="5531871" y="1172397"/>
                </a:lnTo>
                <a:lnTo>
                  <a:pt x="5548004" y="1209832"/>
                </a:lnTo>
                <a:lnTo>
                  <a:pt x="5560472" y="1247700"/>
                </a:lnTo>
                <a:lnTo>
                  <a:pt x="5569298" y="1285878"/>
                </a:lnTo>
                <a:lnTo>
                  <a:pt x="5574506" y="1324239"/>
                </a:lnTo>
                <a:lnTo>
                  <a:pt x="5576120" y="1362660"/>
                </a:lnTo>
                <a:lnTo>
                  <a:pt x="5574165" y="1401014"/>
                </a:lnTo>
                <a:lnTo>
                  <a:pt x="5568663" y="1439176"/>
                </a:lnTo>
                <a:lnTo>
                  <a:pt x="5559639" y="1477021"/>
                </a:lnTo>
                <a:lnTo>
                  <a:pt x="5547117" y="1514424"/>
                </a:lnTo>
                <a:lnTo>
                  <a:pt x="5531120" y="1551260"/>
                </a:lnTo>
                <a:lnTo>
                  <a:pt x="5511672" y="1587404"/>
                </a:lnTo>
                <a:lnTo>
                  <a:pt x="5488798" y="1622730"/>
                </a:lnTo>
                <a:lnTo>
                  <a:pt x="5462521" y="1657114"/>
                </a:lnTo>
                <a:lnTo>
                  <a:pt x="5432865" y="1690429"/>
                </a:lnTo>
                <a:lnTo>
                  <a:pt x="5399853" y="1722552"/>
                </a:lnTo>
                <a:lnTo>
                  <a:pt x="5363510" y="1753356"/>
                </a:lnTo>
                <a:lnTo>
                  <a:pt x="5323860" y="1782716"/>
                </a:lnTo>
                <a:lnTo>
                  <a:pt x="5280926" y="1810508"/>
                </a:lnTo>
                <a:lnTo>
                  <a:pt x="5234733" y="1836606"/>
                </a:lnTo>
                <a:lnTo>
                  <a:pt x="5189080" y="1859090"/>
                </a:lnTo>
                <a:lnTo>
                  <a:pt x="5141572" y="1879455"/>
                </a:lnTo>
                <a:lnTo>
                  <a:pt x="5092364" y="1897656"/>
                </a:lnTo>
                <a:lnTo>
                  <a:pt x="5041613" y="1913648"/>
                </a:lnTo>
                <a:lnTo>
                  <a:pt x="4989475" y="1927383"/>
                </a:lnTo>
                <a:lnTo>
                  <a:pt x="4936106" y="1938816"/>
                </a:lnTo>
                <a:lnTo>
                  <a:pt x="4881662" y="1947900"/>
                </a:lnTo>
                <a:lnTo>
                  <a:pt x="4826301" y="1954589"/>
                </a:lnTo>
                <a:lnTo>
                  <a:pt x="4823810" y="1992762"/>
                </a:lnTo>
                <a:lnTo>
                  <a:pt x="4807020" y="2066651"/>
                </a:lnTo>
                <a:lnTo>
                  <a:pt x="4793011" y="2102172"/>
                </a:lnTo>
                <a:lnTo>
                  <a:pt x="4775454" y="2136613"/>
                </a:lnTo>
                <a:lnTo>
                  <a:pt x="4754493" y="2169876"/>
                </a:lnTo>
                <a:lnTo>
                  <a:pt x="4730274" y="2201863"/>
                </a:lnTo>
                <a:lnTo>
                  <a:pt x="4702942" y="2232477"/>
                </a:lnTo>
                <a:lnTo>
                  <a:pt x="4672641" y="2261618"/>
                </a:lnTo>
                <a:lnTo>
                  <a:pt x="4639518" y="2289190"/>
                </a:lnTo>
                <a:lnTo>
                  <a:pt x="4603717" y="2315095"/>
                </a:lnTo>
                <a:lnTo>
                  <a:pt x="4565384" y="2339233"/>
                </a:lnTo>
                <a:lnTo>
                  <a:pt x="4524664" y="2361508"/>
                </a:lnTo>
                <a:lnTo>
                  <a:pt x="4481701" y="2381822"/>
                </a:lnTo>
                <a:lnTo>
                  <a:pt x="4436642" y="2400075"/>
                </a:lnTo>
                <a:lnTo>
                  <a:pt x="4389631" y="2416172"/>
                </a:lnTo>
                <a:lnTo>
                  <a:pt x="4340814" y="2430012"/>
                </a:lnTo>
                <a:lnTo>
                  <a:pt x="4290336" y="2441500"/>
                </a:lnTo>
                <a:lnTo>
                  <a:pt x="4238341" y="2450535"/>
                </a:lnTo>
                <a:lnTo>
                  <a:pt x="4184976" y="2457022"/>
                </a:lnTo>
                <a:lnTo>
                  <a:pt x="4130386" y="2460861"/>
                </a:lnTo>
                <a:lnTo>
                  <a:pt x="4074715" y="2461954"/>
                </a:lnTo>
                <a:lnTo>
                  <a:pt x="4023261" y="2460454"/>
                </a:lnTo>
                <a:lnTo>
                  <a:pt x="3972267" y="2456545"/>
                </a:lnTo>
                <a:lnTo>
                  <a:pt x="3921907" y="2450261"/>
                </a:lnTo>
                <a:lnTo>
                  <a:pt x="3872356" y="2441634"/>
                </a:lnTo>
                <a:lnTo>
                  <a:pt x="3823787" y="2430698"/>
                </a:lnTo>
                <a:lnTo>
                  <a:pt x="3776374" y="2417484"/>
                </a:lnTo>
                <a:lnTo>
                  <a:pt x="3730291" y="2402027"/>
                </a:lnTo>
                <a:lnTo>
                  <a:pt x="3685714" y="2384357"/>
                </a:lnTo>
                <a:lnTo>
                  <a:pt x="3668135" y="2420285"/>
                </a:lnTo>
                <a:lnTo>
                  <a:pt x="3647607" y="2454942"/>
                </a:lnTo>
                <a:lnTo>
                  <a:pt x="3624256" y="2488283"/>
                </a:lnTo>
                <a:lnTo>
                  <a:pt x="3598209" y="2520261"/>
                </a:lnTo>
                <a:lnTo>
                  <a:pt x="3569593" y="2550828"/>
                </a:lnTo>
                <a:lnTo>
                  <a:pt x="3538536" y="2579939"/>
                </a:lnTo>
                <a:lnTo>
                  <a:pt x="3505164" y="2607546"/>
                </a:lnTo>
                <a:lnTo>
                  <a:pt x="3469606" y="2633602"/>
                </a:lnTo>
                <a:lnTo>
                  <a:pt x="3431987" y="2658061"/>
                </a:lnTo>
                <a:lnTo>
                  <a:pt x="3392435" y="2680876"/>
                </a:lnTo>
                <a:lnTo>
                  <a:pt x="3351078" y="2702000"/>
                </a:lnTo>
                <a:lnTo>
                  <a:pt x="3308042" y="2721387"/>
                </a:lnTo>
                <a:lnTo>
                  <a:pt x="3263454" y="2738989"/>
                </a:lnTo>
                <a:lnTo>
                  <a:pt x="3217443" y="2754760"/>
                </a:lnTo>
                <a:lnTo>
                  <a:pt x="3170134" y="2768653"/>
                </a:lnTo>
                <a:lnTo>
                  <a:pt x="3121655" y="2780621"/>
                </a:lnTo>
                <a:lnTo>
                  <a:pt x="3072134" y="2790618"/>
                </a:lnTo>
                <a:lnTo>
                  <a:pt x="3021697" y="2798597"/>
                </a:lnTo>
                <a:lnTo>
                  <a:pt x="2970472" y="2804510"/>
                </a:lnTo>
                <a:lnTo>
                  <a:pt x="2918585" y="2808312"/>
                </a:lnTo>
                <a:lnTo>
                  <a:pt x="2866164" y="2809955"/>
                </a:lnTo>
                <a:lnTo>
                  <a:pt x="2813336" y="2809393"/>
                </a:lnTo>
                <a:lnTo>
                  <a:pt x="2760229" y="2806578"/>
                </a:lnTo>
                <a:lnTo>
                  <a:pt x="2706968" y="2801464"/>
                </a:lnTo>
                <a:lnTo>
                  <a:pt x="2653683" y="2794005"/>
                </a:lnTo>
                <a:lnTo>
                  <a:pt x="2600499" y="2784153"/>
                </a:lnTo>
                <a:lnTo>
                  <a:pt x="2548591" y="2772108"/>
                </a:lnTo>
                <a:lnTo>
                  <a:pt x="2498109" y="2757904"/>
                </a:lnTo>
                <a:lnTo>
                  <a:pt x="2449182" y="2741608"/>
                </a:lnTo>
                <a:lnTo>
                  <a:pt x="2401939" y="2723285"/>
                </a:lnTo>
                <a:lnTo>
                  <a:pt x="2356508" y="2703000"/>
                </a:lnTo>
                <a:lnTo>
                  <a:pt x="2313019" y="2680818"/>
                </a:lnTo>
                <a:lnTo>
                  <a:pt x="2271600" y="2656805"/>
                </a:lnTo>
                <a:lnTo>
                  <a:pt x="2232380" y="2631025"/>
                </a:lnTo>
                <a:lnTo>
                  <a:pt x="2195488" y="2603545"/>
                </a:lnTo>
                <a:lnTo>
                  <a:pt x="2161052" y="2574429"/>
                </a:lnTo>
                <a:lnTo>
                  <a:pt x="2129202" y="2543742"/>
                </a:lnTo>
                <a:lnTo>
                  <a:pt x="2083194" y="2561687"/>
                </a:lnTo>
                <a:lnTo>
                  <a:pt x="2036404" y="2577774"/>
                </a:lnTo>
                <a:lnTo>
                  <a:pt x="1988926" y="2592021"/>
                </a:lnTo>
                <a:lnTo>
                  <a:pt x="1940854" y="2604444"/>
                </a:lnTo>
                <a:lnTo>
                  <a:pt x="1892283" y="2615058"/>
                </a:lnTo>
                <a:lnTo>
                  <a:pt x="1843307" y="2623881"/>
                </a:lnTo>
                <a:lnTo>
                  <a:pt x="1794021" y="2630928"/>
                </a:lnTo>
                <a:lnTo>
                  <a:pt x="1744518" y="2636215"/>
                </a:lnTo>
                <a:lnTo>
                  <a:pt x="1694895" y="2639759"/>
                </a:lnTo>
                <a:lnTo>
                  <a:pt x="1645244" y="2641576"/>
                </a:lnTo>
                <a:lnTo>
                  <a:pt x="1595661" y="2641682"/>
                </a:lnTo>
                <a:lnTo>
                  <a:pt x="1546239" y="2640093"/>
                </a:lnTo>
                <a:lnTo>
                  <a:pt x="1497074" y="2636825"/>
                </a:lnTo>
                <a:lnTo>
                  <a:pt x="1448259" y="2631895"/>
                </a:lnTo>
                <a:lnTo>
                  <a:pt x="1399889" y="2625319"/>
                </a:lnTo>
                <a:lnTo>
                  <a:pt x="1352059" y="2617113"/>
                </a:lnTo>
                <a:lnTo>
                  <a:pt x="1304863" y="2607293"/>
                </a:lnTo>
                <a:lnTo>
                  <a:pt x="1258396" y="2595875"/>
                </a:lnTo>
                <a:lnTo>
                  <a:pt x="1212751" y="2582876"/>
                </a:lnTo>
                <a:lnTo>
                  <a:pt x="1168024" y="2568312"/>
                </a:lnTo>
                <a:lnTo>
                  <a:pt x="1124308" y="2552198"/>
                </a:lnTo>
                <a:lnTo>
                  <a:pt x="1081698" y="2534552"/>
                </a:lnTo>
                <a:lnTo>
                  <a:pt x="1040289" y="2515389"/>
                </a:lnTo>
                <a:lnTo>
                  <a:pt x="1000175" y="2494726"/>
                </a:lnTo>
                <a:lnTo>
                  <a:pt x="961451" y="2472578"/>
                </a:lnTo>
                <a:lnTo>
                  <a:pt x="924210" y="2448962"/>
                </a:lnTo>
                <a:lnTo>
                  <a:pt x="888548" y="2423894"/>
                </a:lnTo>
                <a:lnTo>
                  <a:pt x="854558" y="2397390"/>
                </a:lnTo>
                <a:lnTo>
                  <a:pt x="822336" y="2369467"/>
                </a:lnTo>
                <a:lnTo>
                  <a:pt x="791975" y="2340141"/>
                </a:lnTo>
                <a:lnTo>
                  <a:pt x="763571" y="2309427"/>
                </a:lnTo>
                <a:lnTo>
                  <a:pt x="753030" y="2297108"/>
                </a:lnTo>
                <a:lnTo>
                  <a:pt x="698980" y="2299678"/>
                </a:lnTo>
                <a:lnTo>
                  <a:pt x="645794" y="2298739"/>
                </a:lnTo>
                <a:lnTo>
                  <a:pt x="593731" y="2294434"/>
                </a:lnTo>
                <a:lnTo>
                  <a:pt x="543055" y="2286903"/>
                </a:lnTo>
                <a:lnTo>
                  <a:pt x="494025" y="2276289"/>
                </a:lnTo>
                <a:lnTo>
                  <a:pt x="446904" y="2262732"/>
                </a:lnTo>
                <a:lnTo>
                  <a:pt x="401953" y="2246373"/>
                </a:lnTo>
                <a:lnTo>
                  <a:pt x="359434" y="2227355"/>
                </a:lnTo>
                <a:lnTo>
                  <a:pt x="319608" y="2205817"/>
                </a:lnTo>
                <a:lnTo>
                  <a:pt x="282737" y="2181902"/>
                </a:lnTo>
                <a:lnTo>
                  <a:pt x="249082" y="2155751"/>
                </a:lnTo>
                <a:lnTo>
                  <a:pt x="218904" y="2127505"/>
                </a:lnTo>
                <a:lnTo>
                  <a:pt x="192465" y="2097305"/>
                </a:lnTo>
                <a:lnTo>
                  <a:pt x="170028" y="2065293"/>
                </a:lnTo>
                <a:lnTo>
                  <a:pt x="151852" y="2031610"/>
                </a:lnTo>
                <a:lnTo>
                  <a:pt x="129333" y="1959796"/>
                </a:lnTo>
                <a:lnTo>
                  <a:pt x="125511" y="1911653"/>
                </a:lnTo>
                <a:lnTo>
                  <a:pt x="130426" y="1864020"/>
                </a:lnTo>
                <a:lnTo>
                  <a:pt x="143822" y="1817425"/>
                </a:lnTo>
                <a:lnTo>
                  <a:pt x="165446" y="1772393"/>
                </a:lnTo>
                <a:lnTo>
                  <a:pt x="195047" y="1729452"/>
                </a:lnTo>
                <a:lnTo>
                  <a:pt x="232369" y="1689129"/>
                </a:lnTo>
                <a:lnTo>
                  <a:pt x="277161" y="1651948"/>
                </a:lnTo>
                <a:lnTo>
                  <a:pt x="226154" y="1628717"/>
                </a:lnTo>
                <a:lnTo>
                  <a:pt x="179997" y="1602368"/>
                </a:lnTo>
                <a:lnTo>
                  <a:pt x="138813" y="1573225"/>
                </a:lnTo>
                <a:lnTo>
                  <a:pt x="102723" y="1541609"/>
                </a:lnTo>
                <a:lnTo>
                  <a:pt x="71849" y="1507846"/>
                </a:lnTo>
                <a:lnTo>
                  <a:pt x="46313" y="1472257"/>
                </a:lnTo>
                <a:lnTo>
                  <a:pt x="26238" y="1435165"/>
                </a:lnTo>
                <a:lnTo>
                  <a:pt x="11746" y="1396894"/>
                </a:lnTo>
                <a:lnTo>
                  <a:pt x="2959" y="1357768"/>
                </a:lnTo>
                <a:lnTo>
                  <a:pt x="0" y="1318108"/>
                </a:lnTo>
                <a:lnTo>
                  <a:pt x="2989" y="1278238"/>
                </a:lnTo>
                <a:lnTo>
                  <a:pt x="12050" y="1238481"/>
                </a:lnTo>
                <a:lnTo>
                  <a:pt x="27304" y="1199160"/>
                </a:lnTo>
                <a:lnTo>
                  <a:pt x="48874" y="1160599"/>
                </a:lnTo>
                <a:lnTo>
                  <a:pt x="76882" y="1123120"/>
                </a:lnTo>
                <a:lnTo>
                  <a:pt x="105926" y="1092334"/>
                </a:lnTo>
                <a:lnTo>
                  <a:pt x="138762" y="1063842"/>
                </a:lnTo>
                <a:lnTo>
                  <a:pt x="175097" y="1037773"/>
                </a:lnTo>
                <a:lnTo>
                  <a:pt x="214639" y="1014256"/>
                </a:lnTo>
                <a:lnTo>
                  <a:pt x="257095" y="993422"/>
                </a:lnTo>
                <a:lnTo>
                  <a:pt x="302171" y="975399"/>
                </a:lnTo>
                <a:lnTo>
                  <a:pt x="349577" y="960318"/>
                </a:lnTo>
                <a:lnTo>
                  <a:pt x="399019" y="948307"/>
                </a:lnTo>
                <a:lnTo>
                  <a:pt x="450204" y="939497"/>
                </a:lnTo>
                <a:lnTo>
                  <a:pt x="502840" y="934017"/>
                </a:lnTo>
                <a:lnTo>
                  <a:pt x="507412" y="925254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34360" y="1100963"/>
            <a:ext cx="194182" cy="194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951607" y="1115949"/>
            <a:ext cx="312420" cy="312420"/>
          </a:xfrm>
          <a:custGeom>
            <a:avLst/>
            <a:gdLst/>
            <a:ahLst/>
            <a:cxnLst/>
            <a:rect l="l" t="t" r="r" b="b"/>
            <a:pathLst>
              <a:path w="312420" h="312419">
                <a:moveTo>
                  <a:pt x="312039" y="155955"/>
                </a:moveTo>
                <a:lnTo>
                  <a:pt x="304084" y="205302"/>
                </a:lnTo>
                <a:lnTo>
                  <a:pt x="281932" y="248149"/>
                </a:lnTo>
                <a:lnTo>
                  <a:pt x="248149" y="281932"/>
                </a:lnTo>
                <a:lnTo>
                  <a:pt x="205302" y="304084"/>
                </a:lnTo>
                <a:lnTo>
                  <a:pt x="155956" y="312038"/>
                </a:lnTo>
                <a:lnTo>
                  <a:pt x="106671" y="304084"/>
                </a:lnTo>
                <a:lnTo>
                  <a:pt x="63861" y="281932"/>
                </a:lnTo>
                <a:lnTo>
                  <a:pt x="30097" y="248149"/>
                </a:lnTo>
                <a:lnTo>
                  <a:pt x="7953" y="205302"/>
                </a:lnTo>
                <a:lnTo>
                  <a:pt x="0" y="155955"/>
                </a:lnTo>
                <a:lnTo>
                  <a:pt x="7953" y="106671"/>
                </a:lnTo>
                <a:lnTo>
                  <a:pt x="30097" y="63861"/>
                </a:lnTo>
                <a:lnTo>
                  <a:pt x="63861" y="30097"/>
                </a:lnTo>
                <a:lnTo>
                  <a:pt x="106671" y="7953"/>
                </a:lnTo>
                <a:lnTo>
                  <a:pt x="155956" y="0"/>
                </a:lnTo>
                <a:lnTo>
                  <a:pt x="205302" y="7953"/>
                </a:lnTo>
                <a:lnTo>
                  <a:pt x="248149" y="30097"/>
                </a:lnTo>
                <a:lnTo>
                  <a:pt x="281932" y="63861"/>
                </a:lnTo>
                <a:lnTo>
                  <a:pt x="304084" y="106671"/>
                </a:lnTo>
                <a:lnTo>
                  <a:pt x="312039" y="155955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402838" y="1141857"/>
            <a:ext cx="468630" cy="468630"/>
          </a:xfrm>
          <a:custGeom>
            <a:avLst/>
            <a:gdLst/>
            <a:ahLst/>
            <a:cxnLst/>
            <a:rect l="l" t="t" r="r" b="b"/>
            <a:pathLst>
              <a:path w="468629" h="468630">
                <a:moveTo>
                  <a:pt x="468122" y="234060"/>
                </a:moveTo>
                <a:lnTo>
                  <a:pt x="463362" y="281237"/>
                </a:lnTo>
                <a:lnTo>
                  <a:pt x="449712" y="325175"/>
                </a:lnTo>
                <a:lnTo>
                  <a:pt x="428119" y="364934"/>
                </a:lnTo>
                <a:lnTo>
                  <a:pt x="399526" y="399573"/>
                </a:lnTo>
                <a:lnTo>
                  <a:pt x="364878" y="428152"/>
                </a:lnTo>
                <a:lnTo>
                  <a:pt x="325121" y="449730"/>
                </a:lnTo>
                <a:lnTo>
                  <a:pt x="281201" y="463367"/>
                </a:lnTo>
                <a:lnTo>
                  <a:pt x="234061" y="468121"/>
                </a:lnTo>
                <a:lnTo>
                  <a:pt x="186884" y="463367"/>
                </a:lnTo>
                <a:lnTo>
                  <a:pt x="142946" y="449730"/>
                </a:lnTo>
                <a:lnTo>
                  <a:pt x="103187" y="428152"/>
                </a:lnTo>
                <a:lnTo>
                  <a:pt x="68548" y="399573"/>
                </a:lnTo>
                <a:lnTo>
                  <a:pt x="39969" y="364934"/>
                </a:lnTo>
                <a:lnTo>
                  <a:pt x="18391" y="325175"/>
                </a:lnTo>
                <a:lnTo>
                  <a:pt x="4754" y="281237"/>
                </a:lnTo>
                <a:lnTo>
                  <a:pt x="0" y="234060"/>
                </a:lnTo>
                <a:lnTo>
                  <a:pt x="4754" y="186920"/>
                </a:lnTo>
                <a:lnTo>
                  <a:pt x="18391" y="143000"/>
                </a:lnTo>
                <a:lnTo>
                  <a:pt x="39969" y="103243"/>
                </a:lnTo>
                <a:lnTo>
                  <a:pt x="68548" y="68595"/>
                </a:lnTo>
                <a:lnTo>
                  <a:pt x="103187" y="40002"/>
                </a:lnTo>
                <a:lnTo>
                  <a:pt x="142946" y="18409"/>
                </a:lnTo>
                <a:lnTo>
                  <a:pt x="186884" y="4759"/>
                </a:lnTo>
                <a:lnTo>
                  <a:pt x="234061" y="0"/>
                </a:lnTo>
                <a:lnTo>
                  <a:pt x="281201" y="4759"/>
                </a:lnTo>
                <a:lnTo>
                  <a:pt x="325121" y="18409"/>
                </a:lnTo>
                <a:lnTo>
                  <a:pt x="364878" y="40002"/>
                </a:lnTo>
                <a:lnTo>
                  <a:pt x="399526" y="68595"/>
                </a:lnTo>
                <a:lnTo>
                  <a:pt x="428119" y="103243"/>
                </a:lnTo>
                <a:lnTo>
                  <a:pt x="449712" y="143000"/>
                </a:lnTo>
                <a:lnTo>
                  <a:pt x="463362" y="186920"/>
                </a:lnTo>
                <a:lnTo>
                  <a:pt x="468122" y="23406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101338" y="2205608"/>
            <a:ext cx="327025" cy="53340"/>
          </a:xfrm>
          <a:custGeom>
            <a:avLst/>
            <a:gdLst/>
            <a:ahLst/>
            <a:cxnLst/>
            <a:rect l="l" t="t" r="r" b="b"/>
            <a:pathLst>
              <a:path w="327025" h="53339">
                <a:moveTo>
                  <a:pt x="326516" y="51815"/>
                </a:moveTo>
                <a:lnTo>
                  <a:pt x="277739" y="52957"/>
                </a:lnTo>
                <a:lnTo>
                  <a:pt x="229227" y="51185"/>
                </a:lnTo>
                <a:lnTo>
                  <a:pt x="181249" y="46537"/>
                </a:lnTo>
                <a:lnTo>
                  <a:pt x="134070" y="39055"/>
                </a:lnTo>
                <a:lnTo>
                  <a:pt x="87958" y="28778"/>
                </a:lnTo>
                <a:lnTo>
                  <a:pt x="43179" y="15746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573142" y="2824479"/>
            <a:ext cx="142875" cy="25400"/>
          </a:xfrm>
          <a:custGeom>
            <a:avLst/>
            <a:gdLst/>
            <a:ahLst/>
            <a:cxnLst/>
            <a:rect l="l" t="t" r="r" b="b"/>
            <a:pathLst>
              <a:path w="142875" h="25400">
                <a:moveTo>
                  <a:pt x="142875" y="0"/>
                </a:moveTo>
                <a:lnTo>
                  <a:pt x="108102" y="8639"/>
                </a:lnTo>
                <a:lnTo>
                  <a:pt x="72628" y="15684"/>
                </a:lnTo>
                <a:lnTo>
                  <a:pt x="36558" y="21109"/>
                </a:lnTo>
                <a:lnTo>
                  <a:pt x="0" y="24892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860922" y="2983864"/>
            <a:ext cx="86360" cy="113664"/>
          </a:xfrm>
          <a:custGeom>
            <a:avLst/>
            <a:gdLst/>
            <a:ahLst/>
            <a:cxnLst/>
            <a:rect l="l" t="t" r="r" b="b"/>
            <a:pathLst>
              <a:path w="86360" h="113664">
                <a:moveTo>
                  <a:pt x="86105" y="113157"/>
                </a:moveTo>
                <a:lnTo>
                  <a:pt x="61346" y="86064"/>
                </a:lnTo>
                <a:lnTo>
                  <a:pt x="38719" y="58150"/>
                </a:lnTo>
                <a:lnTo>
                  <a:pt x="18258" y="29450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504556" y="2814954"/>
            <a:ext cx="34290" cy="124460"/>
          </a:xfrm>
          <a:custGeom>
            <a:avLst/>
            <a:gdLst/>
            <a:ahLst/>
            <a:cxnLst/>
            <a:rect l="l" t="t" r="r" b="b"/>
            <a:pathLst>
              <a:path w="34290" h="124460">
                <a:moveTo>
                  <a:pt x="34290" y="0"/>
                </a:moveTo>
                <a:lnTo>
                  <a:pt x="29289" y="31442"/>
                </a:lnTo>
                <a:lnTo>
                  <a:pt x="21907" y="62658"/>
                </a:lnTo>
                <a:lnTo>
                  <a:pt x="12144" y="93565"/>
                </a:lnTo>
                <a:lnTo>
                  <a:pt x="0" y="12407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222360" y="2047875"/>
            <a:ext cx="419100" cy="464184"/>
          </a:xfrm>
          <a:custGeom>
            <a:avLst/>
            <a:gdLst/>
            <a:ahLst/>
            <a:cxnLst/>
            <a:rect l="l" t="t" r="r" b="b"/>
            <a:pathLst>
              <a:path w="419100" h="464185">
                <a:moveTo>
                  <a:pt x="0" y="0"/>
                </a:moveTo>
                <a:lnTo>
                  <a:pt x="53870" y="19917"/>
                </a:lnTo>
                <a:lnTo>
                  <a:pt x="104671" y="42547"/>
                </a:lnTo>
                <a:lnTo>
                  <a:pt x="152250" y="67718"/>
                </a:lnTo>
                <a:lnTo>
                  <a:pt x="196453" y="95262"/>
                </a:lnTo>
                <a:lnTo>
                  <a:pt x="237128" y="125009"/>
                </a:lnTo>
                <a:lnTo>
                  <a:pt x="274120" y="156790"/>
                </a:lnTo>
                <a:lnTo>
                  <a:pt x="307276" y="190436"/>
                </a:lnTo>
                <a:lnTo>
                  <a:pt x="336444" y="225777"/>
                </a:lnTo>
                <a:lnTo>
                  <a:pt x="361469" y="262643"/>
                </a:lnTo>
                <a:lnTo>
                  <a:pt x="382199" y="300865"/>
                </a:lnTo>
                <a:lnTo>
                  <a:pt x="398481" y="340275"/>
                </a:lnTo>
                <a:lnTo>
                  <a:pt x="410160" y="380702"/>
                </a:lnTo>
                <a:lnTo>
                  <a:pt x="417084" y="421977"/>
                </a:lnTo>
                <a:lnTo>
                  <a:pt x="419100" y="46393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024239" y="1553717"/>
            <a:ext cx="186690" cy="173990"/>
          </a:xfrm>
          <a:custGeom>
            <a:avLst/>
            <a:gdLst/>
            <a:ahLst/>
            <a:cxnLst/>
            <a:rect l="l" t="t" r="r" b="b"/>
            <a:pathLst>
              <a:path w="186690" h="173989">
                <a:moveTo>
                  <a:pt x="186689" y="0"/>
                </a:moveTo>
                <a:lnTo>
                  <a:pt x="158959" y="39357"/>
                </a:lnTo>
                <a:lnTo>
                  <a:pt x="126205" y="76661"/>
                </a:lnTo>
                <a:lnTo>
                  <a:pt x="88648" y="111684"/>
                </a:lnTo>
                <a:lnTo>
                  <a:pt x="46506" y="144202"/>
                </a:lnTo>
                <a:lnTo>
                  <a:pt x="0" y="17399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763127" y="908303"/>
            <a:ext cx="10160" cy="82550"/>
          </a:xfrm>
          <a:custGeom>
            <a:avLst/>
            <a:gdLst/>
            <a:ahLst/>
            <a:cxnLst/>
            <a:rect l="l" t="t" r="r" b="b"/>
            <a:pathLst>
              <a:path w="10159" h="82550">
                <a:moveTo>
                  <a:pt x="0" y="0"/>
                </a:moveTo>
                <a:lnTo>
                  <a:pt x="4617" y="20375"/>
                </a:lnTo>
                <a:lnTo>
                  <a:pt x="7794" y="40894"/>
                </a:lnTo>
                <a:lnTo>
                  <a:pt x="9519" y="61507"/>
                </a:lnTo>
                <a:lnTo>
                  <a:pt x="9778" y="8216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7571231" y="707644"/>
            <a:ext cx="95885" cy="104775"/>
          </a:xfrm>
          <a:custGeom>
            <a:avLst/>
            <a:gdLst/>
            <a:ahLst/>
            <a:cxnLst/>
            <a:rect l="l" t="t" r="r" b="b"/>
            <a:pathLst>
              <a:path w="95884" h="104775">
                <a:moveTo>
                  <a:pt x="0" y="104775"/>
                </a:moveTo>
                <a:lnTo>
                  <a:pt x="19728" y="76884"/>
                </a:lnTo>
                <a:lnTo>
                  <a:pt x="42291" y="50053"/>
                </a:lnTo>
                <a:lnTo>
                  <a:pt x="67615" y="24389"/>
                </a:lnTo>
                <a:lnTo>
                  <a:pt x="95631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6677025" y="772033"/>
            <a:ext cx="46355" cy="90805"/>
          </a:xfrm>
          <a:custGeom>
            <a:avLst/>
            <a:gdLst/>
            <a:ahLst/>
            <a:cxnLst/>
            <a:rect l="l" t="t" r="r" b="b"/>
            <a:pathLst>
              <a:path w="46354" h="90805">
                <a:moveTo>
                  <a:pt x="0" y="90296"/>
                </a:moveTo>
                <a:lnTo>
                  <a:pt x="8493" y="67044"/>
                </a:lnTo>
                <a:lnTo>
                  <a:pt x="19081" y="44195"/>
                </a:lnTo>
                <a:lnTo>
                  <a:pt x="31718" y="21824"/>
                </a:lnTo>
                <a:lnTo>
                  <a:pt x="46354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627623" y="893063"/>
            <a:ext cx="167640" cy="87630"/>
          </a:xfrm>
          <a:custGeom>
            <a:avLst/>
            <a:gdLst/>
            <a:ahLst/>
            <a:cxnLst/>
            <a:rect l="l" t="t" r="r" b="b"/>
            <a:pathLst>
              <a:path w="167639" h="87630">
                <a:moveTo>
                  <a:pt x="0" y="0"/>
                </a:moveTo>
                <a:lnTo>
                  <a:pt x="44747" y="19282"/>
                </a:lnTo>
                <a:lnTo>
                  <a:pt x="87661" y="40338"/>
                </a:lnTo>
                <a:lnTo>
                  <a:pt x="128623" y="63132"/>
                </a:lnTo>
                <a:lnTo>
                  <a:pt x="167512" y="8763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5746" y="1489836"/>
            <a:ext cx="29209" cy="92710"/>
          </a:xfrm>
          <a:custGeom>
            <a:avLst/>
            <a:gdLst/>
            <a:ahLst/>
            <a:cxnLst/>
            <a:rect l="l" t="t" r="r" b="b"/>
            <a:pathLst>
              <a:path w="29210" h="92709">
                <a:moveTo>
                  <a:pt x="29210" y="92201"/>
                </a:moveTo>
                <a:lnTo>
                  <a:pt x="19877" y="69490"/>
                </a:lnTo>
                <a:lnTo>
                  <a:pt x="11890" y="46529"/>
                </a:lnTo>
                <a:lnTo>
                  <a:pt x="5260" y="23354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18388" y="612648"/>
            <a:ext cx="2703576" cy="5907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69179" y="809066"/>
            <a:ext cx="1453641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4.png"/><Relationship Id="rId7" Type="http://schemas.openxmlformats.org/officeDocument/2006/relationships/image" Target="../media/image1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jpeg"/><Relationship Id="rId5" Type="http://schemas.openxmlformats.org/officeDocument/2006/relationships/image" Target="../media/image6.png"/><Relationship Id="rId4" Type="http://schemas.openxmlformats.org/officeDocument/2006/relationships/image" Target="../media/image1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63C2D82-D4FA-4A37-BB01-1E7B21E4F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5199" y="634058"/>
            <a:ext cx="1128382" cy="847206"/>
            <a:chOff x="5307830" y="325570"/>
            <a:chExt cx="1128382" cy="847206"/>
          </a:xfrm>
        </p:grpSpPr>
        <p:sp>
          <p:nvSpPr>
            <p:cNvPr id="80" name="Freeform 5">
              <a:extLst>
                <a:ext uri="{FF2B5EF4-FFF2-40B4-BE49-F238E27FC236}">
                  <a16:creationId xmlns:a16="http://schemas.microsoft.com/office/drawing/2014/main" id="{C94E7FEF-0CE9-4AC2-94BB-02230C6DC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5">
              <a:extLst>
                <a:ext uri="{FF2B5EF4-FFF2-40B4-BE49-F238E27FC236}">
                  <a16:creationId xmlns:a16="http://schemas.microsoft.com/office/drawing/2014/main" id="{EB546CC0-C1BC-48D2-8DA9-4B6028316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3" name="Freeform 5">
            <a:extLst>
              <a:ext uri="{FF2B5EF4-FFF2-40B4-BE49-F238E27FC236}">
                <a16:creationId xmlns:a16="http://schemas.microsoft.com/office/drawing/2014/main" id="{BD2BFF02-DF78-4F07-B176-52514E131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62174" y="1653645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0DB06EAB-7D8C-403A-86C5-B5FD79A13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2865" y="634058"/>
            <a:ext cx="3154669" cy="2796247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920" y="3816300"/>
            <a:ext cx="6353506" cy="22773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3334"/>
              </a:spcBef>
            </a:pP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Η κα Σοφία θα βάλει μπουγάδα. Μαζ</a:t>
            </a:r>
            <a:r>
              <a:rPr lang="el-GR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ί με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τα υπό</a:t>
            </a:r>
            <a:r>
              <a:rPr lang="el-GR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λοιπα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ρούχα θα πλύνει και τα</a:t>
            </a:r>
            <a:r>
              <a:rPr lang="en-U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</a:t>
            </a:r>
            <a:r>
              <a:rPr lang="el-GR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κόκκινα χειμωνιάτικα</a:t>
            </a:r>
            <a:r>
              <a:rPr lang="en-US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σκουφάκια της κόρης της.  </a:t>
            </a:r>
          </a:p>
        </p:txBody>
      </p:sp>
      <p:pic>
        <p:nvPicPr>
          <p:cNvPr id="1030" name="Picture 6" descr="Vector Illustration Of Woman Washing Clothes Stock Vector - Illustration of  chore, housewife: 112518013">
            <a:extLst>
              <a:ext uri="{FF2B5EF4-FFF2-40B4-BE49-F238E27FC236}">
                <a16:creationId xmlns:a16="http://schemas.microsoft.com/office/drawing/2014/main" id="{AEB0BA9C-4029-4390-B0FD-7B20C06E8A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36814" y="2032181"/>
            <a:ext cx="2631068" cy="321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καπέλο bobble png | PNGEgg">
            <a:extLst>
              <a:ext uri="{FF2B5EF4-FFF2-40B4-BE49-F238E27FC236}">
                <a16:creationId xmlns:a16="http://schemas.microsoft.com/office/drawing/2014/main" id="{2159F5B2-AF55-47C0-BAD3-56776005A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2281" y="714970"/>
            <a:ext cx="688036" cy="76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καπέλο bobble png | PNGEgg">
            <a:extLst>
              <a:ext uri="{FF2B5EF4-FFF2-40B4-BE49-F238E27FC236}">
                <a16:creationId xmlns:a16="http://schemas.microsoft.com/office/drawing/2014/main" id="{4A22F3BF-7BF4-47EC-81EC-69BDF5A73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0762" y="910278"/>
            <a:ext cx="688036" cy="76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καπέλο bobble png | PNGEgg">
            <a:extLst>
              <a:ext uri="{FF2B5EF4-FFF2-40B4-BE49-F238E27FC236}">
                <a16:creationId xmlns:a16="http://schemas.microsoft.com/office/drawing/2014/main" id="{B9B32B04-5C55-4886-8682-39F9B279F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5883" y="1479732"/>
            <a:ext cx="688036" cy="76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καπέλο bobble png | PNGEgg">
            <a:extLst>
              <a:ext uri="{FF2B5EF4-FFF2-40B4-BE49-F238E27FC236}">
                <a16:creationId xmlns:a16="http://schemas.microsoft.com/office/drawing/2014/main" id="{C1A4E134-7311-464C-8D99-DD62C0DA0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4585" y="1693202"/>
            <a:ext cx="688036" cy="76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καπέλο bobble png | PNGEgg">
            <a:extLst>
              <a:ext uri="{FF2B5EF4-FFF2-40B4-BE49-F238E27FC236}">
                <a16:creationId xmlns:a16="http://schemas.microsoft.com/office/drawing/2014/main" id="{FDBFC42E-B09F-451B-BB88-993941B80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5328" y="2476126"/>
            <a:ext cx="688036" cy="76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καπέλο bobble png | PNGEgg">
            <a:extLst>
              <a:ext uri="{FF2B5EF4-FFF2-40B4-BE49-F238E27FC236}">
                <a16:creationId xmlns:a16="http://schemas.microsoft.com/office/drawing/2014/main" id="{B3140B99-CFE6-43E5-8720-4DA1810EF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5694" y="2343568"/>
            <a:ext cx="688036" cy="76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16AD50-1E8E-4EF9-964A-EC28E21B74D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5030" t="25315" r="66706" b="65586"/>
          <a:stretch/>
        </p:blipFill>
        <p:spPr>
          <a:xfrm>
            <a:off x="468920" y="155551"/>
            <a:ext cx="3564739" cy="35051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A7A64B2-F898-4E95-80A7-040D41B5363A}"/>
              </a:ext>
            </a:extLst>
          </p:cNvPr>
          <p:cNvSpPr txBox="1"/>
          <p:nvPr/>
        </p:nvSpPr>
        <p:spPr>
          <a:xfrm>
            <a:off x="2489009" y="644965"/>
            <a:ext cx="12260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Ώρα για δουλειά, δεν έχει τεμπελιά!</a:t>
            </a:r>
            <a:endParaRPr lang="en-US" sz="16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14973F-6ECE-42E1-A5D0-D313007890F3}"/>
              </a:ext>
            </a:extLst>
          </p:cNvPr>
          <p:cNvSpPr txBox="1"/>
          <p:nvPr/>
        </p:nvSpPr>
        <p:spPr>
          <a:xfrm>
            <a:off x="967257" y="1804959"/>
            <a:ext cx="15497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Η καθαριότητα είναι μισή αρχοντιά!</a:t>
            </a:r>
            <a:endParaRPr lang="en-US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AE0E2D-B14F-471D-8DC7-934862BBC8AD}"/>
              </a:ext>
            </a:extLst>
          </p:cNvPr>
          <p:cNvSpPr txBox="1"/>
          <p:nvPr/>
        </p:nvSpPr>
        <p:spPr>
          <a:xfrm>
            <a:off x="228600" y="6477000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Δ’ Δημόσιο Νηπιαγωγείο Λατσιών (ΜΧ) 2020 - 2021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 descr="Vector Illustration Of Woman Washing Clothes Stock Vector - Illustration of  chore, housewife: 112518013">
            <a:extLst>
              <a:ext uri="{FF2B5EF4-FFF2-40B4-BE49-F238E27FC236}">
                <a16:creationId xmlns:a16="http://schemas.microsoft.com/office/drawing/2014/main" id="{C8FA83E4-CCB7-4E9E-B156-56472682D2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 bwMode="auto">
          <a:xfrm>
            <a:off x="174149" y="152400"/>
            <a:ext cx="4953000" cy="6348974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DE66C86A-E00B-436C-BFCD-F9A84B02FD8C}"/>
              </a:ext>
            </a:extLst>
          </p:cNvPr>
          <p:cNvSpPr txBox="1"/>
          <p:nvPr/>
        </p:nvSpPr>
        <p:spPr>
          <a:xfrm>
            <a:off x="5127148" y="152400"/>
            <a:ext cx="6607651" cy="2667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l-GR" sz="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Ζωγρ</a:t>
            </a:r>
            <a:r>
              <a:rPr lang="el-GR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αφίστε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όλα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τα </a:t>
            </a:r>
            <a:r>
              <a:rPr lang="el-GR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κόκκινα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σκουφάκια που θα πλύνει η </a:t>
            </a:r>
            <a:r>
              <a:rPr lang="el-GR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 Σοφία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και γράψε</a:t>
            </a:r>
            <a:r>
              <a:rPr lang="el-GR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τε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τον αριθμό</a:t>
            </a:r>
            <a:r>
              <a:rPr lang="el-GR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στο μικρό κουτί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</p:txBody>
      </p:sp>
      <p:pic>
        <p:nvPicPr>
          <p:cNvPr id="2050" name="Picture 2" descr="καπέλο bobble png | PNGEgg">
            <a:extLst>
              <a:ext uri="{FF2B5EF4-FFF2-40B4-BE49-F238E27FC236}">
                <a16:creationId xmlns:a16="http://schemas.microsoft.com/office/drawing/2014/main" id="{800514CF-B023-40EC-8729-A73141889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581400" y="4419600"/>
            <a:ext cx="457200" cy="637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bject 5">
            <a:extLst>
              <a:ext uri="{FF2B5EF4-FFF2-40B4-BE49-F238E27FC236}">
                <a16:creationId xmlns:a16="http://schemas.microsoft.com/office/drawing/2014/main" id="{5D9D0AE5-8F50-4DB7-881B-B8A2516F76EB}"/>
              </a:ext>
            </a:extLst>
          </p:cNvPr>
          <p:cNvSpPr txBox="1"/>
          <p:nvPr/>
        </p:nvSpPr>
        <p:spPr>
          <a:xfrm>
            <a:off x="8008770" y="4800600"/>
            <a:ext cx="1298560" cy="1786682"/>
          </a:xfrm>
          <a:prstGeom prst="rect">
            <a:avLst/>
          </a:prstGeom>
          <a:noFill/>
          <a:ln w="38100">
            <a:prstDash val="lg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4077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2E190905-61BA-48AC-B4E5-881611339658}"/>
              </a:ext>
            </a:extLst>
          </p:cNvPr>
          <p:cNvSpPr txBox="1"/>
          <p:nvPr/>
        </p:nvSpPr>
        <p:spPr>
          <a:xfrm>
            <a:off x="1371600" y="228600"/>
            <a:ext cx="9922934" cy="2057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l-GR" sz="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Όταν και τα 6 σκουφάκια πλύθηκαν η κα Σοφία τ΄ άπλωσε να στεγνώσουν σε 2 σχοινιά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l-GR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Σε ένα πράσινο και σε ένα γαλάζιο σχοινί.</a:t>
            </a:r>
            <a:endParaRPr lang="en-US" sz="3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68901327-8B0D-47D7-89F9-BCA7B8768BE0}"/>
              </a:ext>
            </a:extLst>
          </p:cNvPr>
          <p:cNvSpPr/>
          <p:nvPr/>
        </p:nvSpPr>
        <p:spPr>
          <a:xfrm flipV="1">
            <a:off x="-745066" y="2133600"/>
            <a:ext cx="12039600" cy="1524001"/>
          </a:xfrm>
          <a:prstGeom prst="arc">
            <a:avLst>
              <a:gd name="adj1" fmla="val 11384886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00A4E7E-6CB6-4023-8483-49515D0D5C97}"/>
              </a:ext>
            </a:extLst>
          </p:cNvPr>
          <p:cNvSpPr/>
          <p:nvPr/>
        </p:nvSpPr>
        <p:spPr>
          <a:xfrm flipV="1">
            <a:off x="-745066" y="4038600"/>
            <a:ext cx="12039600" cy="1524001"/>
          </a:xfrm>
          <a:prstGeom prst="arc">
            <a:avLst>
              <a:gd name="adj1" fmla="val 11384886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929F6D-5866-4B2D-8D98-FF37D702D705}"/>
              </a:ext>
            </a:extLst>
          </p:cNvPr>
          <p:cNvSpPr txBox="1"/>
          <p:nvPr/>
        </p:nvSpPr>
        <p:spPr>
          <a:xfrm>
            <a:off x="228600" y="6477000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Δ’ Δημόσιο Νηπιαγωγείο Λατσιών (ΜΧ) 2020 - 2021</a:t>
            </a:r>
            <a:endParaRPr lang="en-US" sz="1200" dirty="0"/>
          </a:p>
        </p:txBody>
      </p:sp>
      <p:pic>
        <p:nvPicPr>
          <p:cNvPr id="2050" name="Picture 2" descr="Clothes Pin Clipart #78785 - Illustration by Prawny">
            <a:extLst>
              <a:ext uri="{FF2B5EF4-FFF2-40B4-BE49-F238E27FC236}">
                <a16:creationId xmlns:a16="http://schemas.microsoft.com/office/drawing/2014/main" id="{38B27DE8-FFBF-42FB-A0FB-186F7EE0BF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678150" y="2677511"/>
            <a:ext cx="65054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lothes Pin Clipart #78785 - Illustration by Prawny">
            <a:extLst>
              <a:ext uri="{FF2B5EF4-FFF2-40B4-BE49-F238E27FC236}">
                <a16:creationId xmlns:a16="http://schemas.microsoft.com/office/drawing/2014/main" id="{47021CD9-D735-4690-AE00-20406DD453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28693" y="3172811"/>
            <a:ext cx="65054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lothes Pin Clipart #78785 - Illustration by Prawny">
            <a:extLst>
              <a:ext uri="{FF2B5EF4-FFF2-40B4-BE49-F238E27FC236}">
                <a16:creationId xmlns:a16="http://schemas.microsoft.com/office/drawing/2014/main" id="{643D43B7-3478-4F7F-9D07-A62BAE3DBB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9400" y="4086555"/>
            <a:ext cx="65054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lothes Pin Clipart #78785 - Illustration by Prawny">
            <a:extLst>
              <a:ext uri="{FF2B5EF4-FFF2-40B4-BE49-F238E27FC236}">
                <a16:creationId xmlns:a16="http://schemas.microsoft.com/office/drawing/2014/main" id="{9C527BCD-BF7B-4ABB-ADCE-464957067C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69262" y="5310024"/>
            <a:ext cx="65054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lothes Pin Clipart #78785 - Illustration by Prawny">
            <a:extLst>
              <a:ext uri="{FF2B5EF4-FFF2-40B4-BE49-F238E27FC236}">
                <a16:creationId xmlns:a16="http://schemas.microsoft.com/office/drawing/2014/main" id="{C2454DE5-7E8C-4EC5-8485-88067FD80E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8599833">
            <a:off x="538035" y="2895600"/>
            <a:ext cx="65054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lothes Pin Clipart #78785 - Illustration by Prawny">
            <a:extLst>
              <a:ext uri="{FF2B5EF4-FFF2-40B4-BE49-F238E27FC236}">
                <a16:creationId xmlns:a16="http://schemas.microsoft.com/office/drawing/2014/main" id="{67E3AC32-2DF0-4C00-8F46-186E7C647A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8409993">
            <a:off x="419073" y="4713892"/>
            <a:ext cx="65054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Vector Illustration Of Woman Washing Clothes Stock Vector - Illustration of  chore, housewife: 112518013">
            <a:extLst>
              <a:ext uri="{FF2B5EF4-FFF2-40B4-BE49-F238E27FC236}">
                <a16:creationId xmlns:a16="http://schemas.microsoft.com/office/drawing/2014/main" id="{C8FA83E4-CCB7-4E9E-B156-56472682D2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 bwMode="auto">
          <a:xfrm>
            <a:off x="174149" y="152400"/>
            <a:ext cx="4953000" cy="6348974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καπέλο bobble png | PNGEgg">
            <a:extLst>
              <a:ext uri="{FF2B5EF4-FFF2-40B4-BE49-F238E27FC236}">
                <a16:creationId xmlns:a16="http://schemas.microsoft.com/office/drawing/2014/main" id="{800514CF-B023-40EC-8729-A73141889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581400" y="4419600"/>
            <a:ext cx="457200" cy="637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8F8734B8-5CCB-4EAC-8D83-A1599CDF0677}"/>
              </a:ext>
            </a:extLst>
          </p:cNvPr>
          <p:cNvSpPr/>
          <p:nvPr/>
        </p:nvSpPr>
        <p:spPr>
          <a:xfrm>
            <a:off x="4495800" y="163689"/>
            <a:ext cx="6400800" cy="2895600"/>
          </a:xfrm>
          <a:prstGeom prst="wedgeEllipseCallout">
            <a:avLst>
              <a:gd name="adj1" fmla="val -48012"/>
              <a:gd name="adj2" fmla="val 1410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BDC52-18A9-4AA8-BA8E-B1DACBB52A0D}"/>
              </a:ext>
            </a:extLst>
          </p:cNvPr>
          <p:cNvSpPr txBox="1"/>
          <p:nvPr/>
        </p:nvSpPr>
        <p:spPr>
          <a:xfrm>
            <a:off x="5334000" y="685800"/>
            <a:ext cx="449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Πόσα κόκκινα σκουφάκια άπλωσα σε κάθε σχοινί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</p:txBody>
      </p:sp>
      <p:pic>
        <p:nvPicPr>
          <p:cNvPr id="3074" name="Picture 2" descr="Όλα για την τάξη μου: Τονισμός μονοσύλλαβων λέξεων πού, ή, πώς">
            <a:extLst>
              <a:ext uri="{FF2B5EF4-FFF2-40B4-BE49-F238E27FC236}">
                <a16:creationId xmlns:a16="http://schemas.microsoft.com/office/drawing/2014/main" id="{22267CB3-193F-4F7A-810B-ABDA66FF9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3471172"/>
            <a:ext cx="476250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2FAF880A-3037-4827-B367-13FA5F91807B}"/>
              </a:ext>
            </a:extLst>
          </p:cNvPr>
          <p:cNvCxnSpPr/>
          <p:nvPr/>
        </p:nvCxnSpPr>
        <p:spPr>
          <a:xfrm flipV="1">
            <a:off x="2895600" y="1447800"/>
            <a:ext cx="1524000" cy="83820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73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A29398BB-6F62-472B-88B2-8D942FEB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6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A3C0D298-47AC-4912-8022-B969E573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6430" y="626107"/>
            <a:ext cx="1128382" cy="847206"/>
            <a:chOff x="5307830" y="325570"/>
            <a:chExt cx="1128382" cy="847206"/>
          </a:xfrm>
        </p:grpSpPr>
        <p:sp>
          <p:nvSpPr>
            <p:cNvPr id="78" name="Freeform 5">
              <a:extLst>
                <a:ext uri="{FF2B5EF4-FFF2-40B4-BE49-F238E27FC236}">
                  <a16:creationId xmlns:a16="http://schemas.microsoft.com/office/drawing/2014/main" id="{F8ED9F95-2ADE-4C89-BD97-AF7DB8DB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5">
              <a:extLst>
                <a:ext uri="{FF2B5EF4-FFF2-40B4-BE49-F238E27FC236}">
                  <a16:creationId xmlns:a16="http://schemas.microsoft.com/office/drawing/2014/main" id="{1DD52534-E915-42C0-890A-5B19A15B5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1" name="Freeform 5">
            <a:extLst>
              <a:ext uri="{FF2B5EF4-FFF2-40B4-BE49-F238E27FC236}">
                <a16:creationId xmlns:a16="http://schemas.microsoft.com/office/drawing/2014/main" id="{01F1CEA4-5DA0-41E1-A743-4F227AE62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958811" y="1645694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07D1A722-B699-4DA0-B7AC-F06CC81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9502" y="626107"/>
            <a:ext cx="3154669" cy="2796247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F06C3217-88FB-467C-8353-9960523FE1CF}"/>
              </a:ext>
            </a:extLst>
          </p:cNvPr>
          <p:cNvSpPr txBox="1"/>
          <p:nvPr/>
        </p:nvSpPr>
        <p:spPr>
          <a:xfrm>
            <a:off x="376466" y="3821626"/>
            <a:ext cx="6405333" cy="193909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Εμ</a:t>
            </a:r>
            <a:r>
              <a:rPr lang="el-GR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πρό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ς λοιπόν, πάρτε χαρτί και μολύβι και ζωγραφ</a:t>
            </a:r>
            <a:r>
              <a:rPr lang="el-GR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ή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στε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τις λύσεις σας. Κάθε φορά γράφετε το σωστό αρ</a:t>
            </a:r>
            <a:r>
              <a:rPr lang="el-GR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ιθμό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1026" name="Picture 2" descr="Le Matite Delimitano O Incorniciano Illustrazione Vettoriale -  Illustrazione di illustrazione, immagine: 26931319">
            <a:extLst>
              <a:ext uri="{FF2B5EF4-FFF2-40B4-BE49-F238E27FC236}">
                <a16:creationId xmlns:a16="http://schemas.microsoft.com/office/drawing/2014/main" id="{05DE43DB-7507-4E5A-B58D-17C698355D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5326694" y="924966"/>
            <a:ext cx="1380279" cy="229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Χαρτι και μολυβι - Λογοθεραπεία Λευκάδα">
            <a:extLst>
              <a:ext uri="{FF2B5EF4-FFF2-40B4-BE49-F238E27FC236}">
                <a16:creationId xmlns:a16="http://schemas.microsoft.com/office/drawing/2014/main" id="{E94B570E-7AE6-4F29-B16F-9756E5537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282691" y="1600927"/>
            <a:ext cx="1508661" cy="94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xplosion: 8 Points 2">
            <a:extLst>
              <a:ext uri="{FF2B5EF4-FFF2-40B4-BE49-F238E27FC236}">
                <a16:creationId xmlns:a16="http://schemas.microsoft.com/office/drawing/2014/main" id="{032E2B2F-75D6-47C7-95AD-A59A297CFCC7}"/>
              </a:ext>
            </a:extLst>
          </p:cNvPr>
          <p:cNvSpPr/>
          <p:nvPr/>
        </p:nvSpPr>
        <p:spPr>
          <a:xfrm>
            <a:off x="642417" y="1439465"/>
            <a:ext cx="3154669" cy="2020261"/>
          </a:xfrm>
          <a:prstGeom prst="irregularSeal1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024F96-CED3-48C2-B488-9534B51D186C}"/>
              </a:ext>
            </a:extLst>
          </p:cNvPr>
          <p:cNvSpPr txBox="1"/>
          <p:nvPr/>
        </p:nvSpPr>
        <p:spPr>
          <a:xfrm>
            <a:off x="1364242" y="1942393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Καλή Επιτυχία!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FE0C1CD8-FB9F-473E-9E44-E5D06E971C10}"/>
              </a:ext>
            </a:extLst>
          </p:cNvPr>
          <p:cNvSpPr/>
          <p:nvPr/>
        </p:nvSpPr>
        <p:spPr>
          <a:xfrm flipV="1">
            <a:off x="7748492" y="1572143"/>
            <a:ext cx="3079266" cy="1524001"/>
          </a:xfrm>
          <a:prstGeom prst="arc">
            <a:avLst>
              <a:gd name="adj1" fmla="val 11384886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pic>
        <p:nvPicPr>
          <p:cNvPr id="16" name="Picture 2" descr="καπέλο bobble png | PNGEgg">
            <a:extLst>
              <a:ext uri="{FF2B5EF4-FFF2-40B4-BE49-F238E27FC236}">
                <a16:creationId xmlns:a16="http://schemas.microsoft.com/office/drawing/2014/main" id="{B4B79BD1-0021-47F2-BB5B-BE3AB2D86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188347" y="3023666"/>
            <a:ext cx="409212" cy="5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καπέλο bobble png | PNGEgg">
            <a:extLst>
              <a:ext uri="{FF2B5EF4-FFF2-40B4-BE49-F238E27FC236}">
                <a16:creationId xmlns:a16="http://schemas.microsoft.com/office/drawing/2014/main" id="{2D917125-45C2-4BD2-A0AF-77EBB9FFC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288125" y="3169695"/>
            <a:ext cx="409212" cy="5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καπέλο bobble png | PNGEgg">
            <a:extLst>
              <a:ext uri="{FF2B5EF4-FFF2-40B4-BE49-F238E27FC236}">
                <a16:creationId xmlns:a16="http://schemas.microsoft.com/office/drawing/2014/main" id="{D48BC8D3-3F64-4EC3-BDA2-E134C0EB8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0319881" y="2911920"/>
            <a:ext cx="409212" cy="5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Arc 24">
            <a:extLst>
              <a:ext uri="{FF2B5EF4-FFF2-40B4-BE49-F238E27FC236}">
                <a16:creationId xmlns:a16="http://schemas.microsoft.com/office/drawing/2014/main" id="{7AB46830-7AD5-4F0C-9B0D-7005AD9E12A5}"/>
              </a:ext>
            </a:extLst>
          </p:cNvPr>
          <p:cNvSpPr/>
          <p:nvPr/>
        </p:nvSpPr>
        <p:spPr>
          <a:xfrm flipV="1">
            <a:off x="7748492" y="3179558"/>
            <a:ext cx="3079266" cy="1524001"/>
          </a:xfrm>
          <a:prstGeom prst="arc">
            <a:avLst>
              <a:gd name="adj1" fmla="val 11384886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pic>
        <p:nvPicPr>
          <p:cNvPr id="26" name="Picture 2" descr="καπέλο bobble png | PNGEgg">
            <a:extLst>
              <a:ext uri="{FF2B5EF4-FFF2-40B4-BE49-F238E27FC236}">
                <a16:creationId xmlns:a16="http://schemas.microsoft.com/office/drawing/2014/main" id="{50BD0EF2-AC92-4729-80D1-096DF8212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372436" y="4726755"/>
            <a:ext cx="409212" cy="5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καπέλο bobble png | PNGEgg">
            <a:extLst>
              <a:ext uri="{FF2B5EF4-FFF2-40B4-BE49-F238E27FC236}">
                <a16:creationId xmlns:a16="http://schemas.microsoft.com/office/drawing/2014/main" id="{AD1F0F49-8D0B-4A01-A008-3736468DE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192260" y="4817964"/>
            <a:ext cx="409212" cy="5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καπέλο bobble png | PNGEgg">
            <a:extLst>
              <a:ext uri="{FF2B5EF4-FFF2-40B4-BE49-F238E27FC236}">
                <a16:creationId xmlns:a16="http://schemas.microsoft.com/office/drawing/2014/main" id="{87CF3549-CEBF-4B19-B1CF-EF2FAD74F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0224016" y="4560189"/>
            <a:ext cx="409212" cy="5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F52551-291E-4112-9EEA-9CABDF590773}"/>
              </a:ext>
            </a:extLst>
          </p:cNvPr>
          <p:cNvSpPr txBox="1"/>
          <p:nvPr/>
        </p:nvSpPr>
        <p:spPr>
          <a:xfrm flipH="1">
            <a:off x="6594807" y="2905740"/>
            <a:ext cx="2320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3</a:t>
            </a:r>
            <a:endParaRPr lang="en-US" sz="32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DD3C1DC-C647-4BB6-BD58-117CAC712FE2}"/>
              </a:ext>
            </a:extLst>
          </p:cNvPr>
          <p:cNvSpPr txBox="1"/>
          <p:nvPr/>
        </p:nvSpPr>
        <p:spPr>
          <a:xfrm>
            <a:off x="7704911" y="4569874"/>
            <a:ext cx="4855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3</a:t>
            </a:r>
            <a:endParaRPr lang="en-US" sz="32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47F15C-F390-4479-B0EC-67F6D51D5811}"/>
              </a:ext>
            </a:extLst>
          </p:cNvPr>
          <p:cNvSpPr txBox="1"/>
          <p:nvPr/>
        </p:nvSpPr>
        <p:spPr>
          <a:xfrm>
            <a:off x="228600" y="6477000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Δ’ Δημόσιο Νηπιαγωγείο Λατσιών (ΜΧ) 2020 - 2021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016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c 9">
            <a:extLst>
              <a:ext uri="{FF2B5EF4-FFF2-40B4-BE49-F238E27FC236}">
                <a16:creationId xmlns:a16="http://schemas.microsoft.com/office/drawing/2014/main" id="{30B14705-F368-4E14-9C8A-D089BDE6809D}"/>
              </a:ext>
            </a:extLst>
          </p:cNvPr>
          <p:cNvSpPr/>
          <p:nvPr/>
        </p:nvSpPr>
        <p:spPr>
          <a:xfrm flipV="1">
            <a:off x="149773" y="-728501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630DDAB4-34D3-4D73-B223-A6165183E0C5}"/>
              </a:ext>
            </a:extLst>
          </p:cNvPr>
          <p:cNvSpPr/>
          <p:nvPr/>
        </p:nvSpPr>
        <p:spPr>
          <a:xfrm flipV="1">
            <a:off x="149773" y="242395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FC32A3BF-53ED-4F7D-AF7D-569266BF28CE}"/>
              </a:ext>
            </a:extLst>
          </p:cNvPr>
          <p:cNvSpPr/>
          <p:nvPr/>
        </p:nvSpPr>
        <p:spPr>
          <a:xfrm flipV="1">
            <a:off x="170137" y="1172235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3ECBBCE2-DA84-42F1-8D72-03FB2AB7875C}"/>
              </a:ext>
            </a:extLst>
          </p:cNvPr>
          <p:cNvSpPr/>
          <p:nvPr/>
        </p:nvSpPr>
        <p:spPr>
          <a:xfrm flipV="1">
            <a:off x="186559" y="2196334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5F70BA80-A8C1-405C-80AE-17311790A3FE}"/>
              </a:ext>
            </a:extLst>
          </p:cNvPr>
          <p:cNvSpPr/>
          <p:nvPr/>
        </p:nvSpPr>
        <p:spPr>
          <a:xfrm flipV="1">
            <a:off x="149773" y="3146702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418E6784-DE55-42BA-ADDD-3CEBA5718455}"/>
              </a:ext>
            </a:extLst>
          </p:cNvPr>
          <p:cNvSpPr/>
          <p:nvPr/>
        </p:nvSpPr>
        <p:spPr>
          <a:xfrm flipV="1">
            <a:off x="149773" y="3982433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CAFE2205-F66A-470F-B9B6-DBFA959CED8D}"/>
              </a:ext>
            </a:extLst>
          </p:cNvPr>
          <p:cNvSpPr/>
          <p:nvPr/>
        </p:nvSpPr>
        <p:spPr>
          <a:xfrm flipV="1">
            <a:off x="186559" y="4747065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B5738E08-3B93-4C67-82EF-B6490965E920}"/>
              </a:ext>
            </a:extLst>
          </p:cNvPr>
          <p:cNvSpPr/>
          <p:nvPr/>
        </p:nvSpPr>
        <p:spPr>
          <a:xfrm flipV="1">
            <a:off x="6477000" y="-666096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9E125F6B-A35F-4F35-9CEC-866148C5DE7D}"/>
              </a:ext>
            </a:extLst>
          </p:cNvPr>
          <p:cNvSpPr/>
          <p:nvPr/>
        </p:nvSpPr>
        <p:spPr>
          <a:xfrm flipV="1">
            <a:off x="6477000" y="304800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89BE28CE-51B3-465D-8216-AE7E33EFA764}"/>
              </a:ext>
            </a:extLst>
          </p:cNvPr>
          <p:cNvSpPr/>
          <p:nvPr/>
        </p:nvSpPr>
        <p:spPr>
          <a:xfrm flipV="1">
            <a:off x="6497364" y="1234640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92196E71-54F0-4A18-B221-A8A6251242AB}"/>
              </a:ext>
            </a:extLst>
          </p:cNvPr>
          <p:cNvSpPr/>
          <p:nvPr/>
        </p:nvSpPr>
        <p:spPr>
          <a:xfrm flipV="1">
            <a:off x="6513786" y="2258739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C2D6C050-A2BE-47D9-BDDC-6E5B376F297B}"/>
              </a:ext>
            </a:extLst>
          </p:cNvPr>
          <p:cNvSpPr/>
          <p:nvPr/>
        </p:nvSpPr>
        <p:spPr>
          <a:xfrm flipV="1">
            <a:off x="6477000" y="3209107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F72F3170-0CAE-4F62-9F1A-D91258DEA198}"/>
              </a:ext>
            </a:extLst>
          </p:cNvPr>
          <p:cNvSpPr/>
          <p:nvPr/>
        </p:nvSpPr>
        <p:spPr>
          <a:xfrm flipV="1">
            <a:off x="6477000" y="4044838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499802D-CFAC-4197-ADE7-9788E80418AF}"/>
              </a:ext>
            </a:extLst>
          </p:cNvPr>
          <p:cNvSpPr/>
          <p:nvPr/>
        </p:nvSpPr>
        <p:spPr>
          <a:xfrm flipV="1">
            <a:off x="186559" y="4717342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C011DA1B-E160-4E24-B74D-5FB105F60BD2}"/>
              </a:ext>
            </a:extLst>
          </p:cNvPr>
          <p:cNvSpPr/>
          <p:nvPr/>
        </p:nvSpPr>
        <p:spPr>
          <a:xfrm flipV="1">
            <a:off x="6427076" y="4880569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30E2DBAE-C37B-4703-9CC1-8A577BF49FE4}"/>
              </a:ext>
            </a:extLst>
          </p:cNvPr>
          <p:cNvSpPr txBox="1"/>
          <p:nvPr/>
        </p:nvSpPr>
        <p:spPr>
          <a:xfrm>
            <a:off x="4686300" y="49028"/>
            <a:ext cx="2819400" cy="3230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Θα βρείτε 7 λύσεις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53B8FC-303C-42B3-AE28-883E1E1DB0BB}"/>
              </a:ext>
            </a:extLst>
          </p:cNvPr>
          <p:cNvSpPr txBox="1"/>
          <p:nvPr/>
        </p:nvSpPr>
        <p:spPr>
          <a:xfrm>
            <a:off x="0" y="95904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9D9D919-D614-4A6D-844A-7FE437379220}"/>
              </a:ext>
            </a:extLst>
          </p:cNvPr>
          <p:cNvSpPr txBox="1"/>
          <p:nvPr/>
        </p:nvSpPr>
        <p:spPr>
          <a:xfrm>
            <a:off x="0" y="10784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2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B0556A9-FCDE-47F2-B293-4A00A9E202AE}"/>
              </a:ext>
            </a:extLst>
          </p:cNvPr>
          <p:cNvSpPr txBox="1"/>
          <p:nvPr/>
        </p:nvSpPr>
        <p:spPr>
          <a:xfrm>
            <a:off x="0" y="19928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3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4B03A-F510-4759-BB91-15C3964F56FC}"/>
              </a:ext>
            </a:extLst>
          </p:cNvPr>
          <p:cNvSpPr txBox="1"/>
          <p:nvPr/>
        </p:nvSpPr>
        <p:spPr>
          <a:xfrm>
            <a:off x="0" y="30596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4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6A475E5-E2C3-4234-BBB5-9A329E752E62}"/>
              </a:ext>
            </a:extLst>
          </p:cNvPr>
          <p:cNvSpPr txBox="1"/>
          <p:nvPr/>
        </p:nvSpPr>
        <p:spPr>
          <a:xfrm>
            <a:off x="0" y="40386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5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E009FA6-A6AE-4C6C-BFC4-016E894F4472}"/>
              </a:ext>
            </a:extLst>
          </p:cNvPr>
          <p:cNvSpPr txBox="1"/>
          <p:nvPr/>
        </p:nvSpPr>
        <p:spPr>
          <a:xfrm>
            <a:off x="0" y="48884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6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1F24617-3823-40A3-8B9F-38F2239D9EA2}"/>
              </a:ext>
            </a:extLst>
          </p:cNvPr>
          <p:cNvSpPr txBox="1"/>
          <p:nvPr/>
        </p:nvSpPr>
        <p:spPr>
          <a:xfrm>
            <a:off x="0" y="55742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7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5B869FE-5E73-43C6-8B32-9ACD8346A031}"/>
              </a:ext>
            </a:extLst>
          </p:cNvPr>
          <p:cNvSpPr txBox="1"/>
          <p:nvPr/>
        </p:nvSpPr>
        <p:spPr>
          <a:xfrm>
            <a:off x="6400800" y="3810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CC4D05C-C21C-4CA2-A1A2-D6C02B4D6868}"/>
              </a:ext>
            </a:extLst>
          </p:cNvPr>
          <p:cNvSpPr txBox="1"/>
          <p:nvPr/>
        </p:nvSpPr>
        <p:spPr>
          <a:xfrm>
            <a:off x="6324600" y="10668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2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3D88B8-9109-4390-8240-DB5F09DFF74D}"/>
              </a:ext>
            </a:extLst>
          </p:cNvPr>
          <p:cNvSpPr txBox="1"/>
          <p:nvPr/>
        </p:nvSpPr>
        <p:spPr>
          <a:xfrm>
            <a:off x="6324600" y="19812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3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AA1A779-BBE6-4429-9A89-A0ABF29D1975}"/>
              </a:ext>
            </a:extLst>
          </p:cNvPr>
          <p:cNvSpPr txBox="1"/>
          <p:nvPr/>
        </p:nvSpPr>
        <p:spPr>
          <a:xfrm>
            <a:off x="6324600" y="30480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4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97D400-F790-4827-8375-F7B9F733100F}"/>
              </a:ext>
            </a:extLst>
          </p:cNvPr>
          <p:cNvSpPr txBox="1"/>
          <p:nvPr/>
        </p:nvSpPr>
        <p:spPr>
          <a:xfrm>
            <a:off x="6324600" y="40386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5</a:t>
            </a:r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47F319B-E1DA-4B3A-A9AA-B4B0EE48E636}"/>
              </a:ext>
            </a:extLst>
          </p:cNvPr>
          <p:cNvSpPr txBox="1"/>
          <p:nvPr/>
        </p:nvSpPr>
        <p:spPr>
          <a:xfrm>
            <a:off x="6324600" y="48884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6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5A3CBA-649A-433A-BA79-43D779065345}"/>
              </a:ext>
            </a:extLst>
          </p:cNvPr>
          <p:cNvSpPr txBox="1"/>
          <p:nvPr/>
        </p:nvSpPr>
        <p:spPr>
          <a:xfrm>
            <a:off x="6324600" y="55742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7</a:t>
            </a:r>
            <a:endParaRPr lang="en-US" dirty="0"/>
          </a:p>
        </p:txBody>
      </p:sp>
      <p:pic>
        <p:nvPicPr>
          <p:cNvPr id="49" name="Picture 2" descr="καπέλο bobble png | PNGEgg">
            <a:extLst>
              <a:ext uri="{FF2B5EF4-FFF2-40B4-BE49-F238E27FC236}">
                <a16:creationId xmlns:a16="http://schemas.microsoft.com/office/drawing/2014/main" id="{A2105618-14E1-4BFC-859D-2063C9E51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4877" y="6472638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καπέλο bobble png | PNGEgg">
            <a:extLst>
              <a:ext uri="{FF2B5EF4-FFF2-40B4-BE49-F238E27FC236}">
                <a16:creationId xmlns:a16="http://schemas.microsoft.com/office/drawing/2014/main" id="{71B647AD-B3E3-4A84-A4CF-308E78D3F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97149" y="6459366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καπέλο bobble png | PNGEgg">
            <a:extLst>
              <a:ext uri="{FF2B5EF4-FFF2-40B4-BE49-F238E27FC236}">
                <a16:creationId xmlns:a16="http://schemas.microsoft.com/office/drawing/2014/main" id="{D98FF662-2DDC-4E94-8694-3A7BFB2E2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7351" y="6463964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καπέλο bobble png | PNGEgg">
            <a:extLst>
              <a:ext uri="{FF2B5EF4-FFF2-40B4-BE49-F238E27FC236}">
                <a16:creationId xmlns:a16="http://schemas.microsoft.com/office/drawing/2014/main" id="{17B21430-BA98-40D3-BA76-9BF1760B7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9663" y="6472638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καπέλο bobble png | PNGEgg">
            <a:extLst>
              <a:ext uri="{FF2B5EF4-FFF2-40B4-BE49-F238E27FC236}">
                <a16:creationId xmlns:a16="http://schemas.microsoft.com/office/drawing/2014/main" id="{B138D001-CE39-4C8E-B34F-1EECB6151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55984" y="6456215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καπέλο bobble png | PNGEgg">
            <a:extLst>
              <a:ext uri="{FF2B5EF4-FFF2-40B4-BE49-F238E27FC236}">
                <a16:creationId xmlns:a16="http://schemas.microsoft.com/office/drawing/2014/main" id="{83F0E7C8-9D69-491C-B10B-21234B4D1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53812" y="6442374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Oval 54">
            <a:extLst>
              <a:ext uri="{FF2B5EF4-FFF2-40B4-BE49-F238E27FC236}">
                <a16:creationId xmlns:a16="http://schemas.microsoft.com/office/drawing/2014/main" id="{92241803-F767-4069-B071-4AF68AFBDEEA}"/>
              </a:ext>
            </a:extLst>
          </p:cNvPr>
          <p:cNvSpPr/>
          <p:nvPr/>
        </p:nvSpPr>
        <p:spPr>
          <a:xfrm>
            <a:off x="3851385" y="6234941"/>
            <a:ext cx="3695700" cy="705186"/>
          </a:xfrm>
          <a:prstGeom prst="ellips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c 9">
            <a:extLst>
              <a:ext uri="{FF2B5EF4-FFF2-40B4-BE49-F238E27FC236}">
                <a16:creationId xmlns:a16="http://schemas.microsoft.com/office/drawing/2014/main" id="{30B14705-F368-4E14-9C8A-D089BDE6809D}"/>
              </a:ext>
            </a:extLst>
          </p:cNvPr>
          <p:cNvSpPr/>
          <p:nvPr/>
        </p:nvSpPr>
        <p:spPr>
          <a:xfrm flipV="1">
            <a:off x="149773" y="-698830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630DDAB4-34D3-4D73-B223-A6165183E0C5}"/>
              </a:ext>
            </a:extLst>
          </p:cNvPr>
          <p:cNvSpPr/>
          <p:nvPr/>
        </p:nvSpPr>
        <p:spPr>
          <a:xfrm flipV="1">
            <a:off x="149773" y="272066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FC32A3BF-53ED-4F7D-AF7D-569266BF28CE}"/>
              </a:ext>
            </a:extLst>
          </p:cNvPr>
          <p:cNvSpPr/>
          <p:nvPr/>
        </p:nvSpPr>
        <p:spPr>
          <a:xfrm flipV="1">
            <a:off x="170137" y="1172235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3ECBBCE2-DA84-42F1-8D72-03FB2AB7875C}"/>
              </a:ext>
            </a:extLst>
          </p:cNvPr>
          <p:cNvSpPr/>
          <p:nvPr/>
        </p:nvSpPr>
        <p:spPr>
          <a:xfrm flipV="1">
            <a:off x="186559" y="2196334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5F70BA80-A8C1-405C-80AE-17311790A3FE}"/>
              </a:ext>
            </a:extLst>
          </p:cNvPr>
          <p:cNvSpPr/>
          <p:nvPr/>
        </p:nvSpPr>
        <p:spPr>
          <a:xfrm flipV="1">
            <a:off x="149773" y="3146702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418E6784-DE55-42BA-ADDD-3CEBA5718455}"/>
              </a:ext>
            </a:extLst>
          </p:cNvPr>
          <p:cNvSpPr/>
          <p:nvPr/>
        </p:nvSpPr>
        <p:spPr>
          <a:xfrm flipV="1">
            <a:off x="149773" y="3982433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CAFE2205-F66A-470F-B9B6-DBFA959CED8D}"/>
              </a:ext>
            </a:extLst>
          </p:cNvPr>
          <p:cNvSpPr/>
          <p:nvPr/>
        </p:nvSpPr>
        <p:spPr>
          <a:xfrm flipV="1">
            <a:off x="186559" y="4747065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B5738E08-3B93-4C67-82EF-B6490965E920}"/>
              </a:ext>
            </a:extLst>
          </p:cNvPr>
          <p:cNvSpPr/>
          <p:nvPr/>
        </p:nvSpPr>
        <p:spPr>
          <a:xfrm flipV="1">
            <a:off x="6477000" y="-636425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9E125F6B-A35F-4F35-9CEC-866148C5DE7D}"/>
              </a:ext>
            </a:extLst>
          </p:cNvPr>
          <p:cNvSpPr/>
          <p:nvPr/>
        </p:nvSpPr>
        <p:spPr>
          <a:xfrm flipV="1">
            <a:off x="6477000" y="334471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89BE28CE-51B3-465D-8216-AE7E33EFA764}"/>
              </a:ext>
            </a:extLst>
          </p:cNvPr>
          <p:cNvSpPr/>
          <p:nvPr/>
        </p:nvSpPr>
        <p:spPr>
          <a:xfrm flipV="1">
            <a:off x="6497364" y="1234640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92196E71-54F0-4A18-B221-A8A6251242AB}"/>
              </a:ext>
            </a:extLst>
          </p:cNvPr>
          <p:cNvSpPr/>
          <p:nvPr/>
        </p:nvSpPr>
        <p:spPr>
          <a:xfrm flipV="1">
            <a:off x="6513786" y="2258739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C2D6C050-A2BE-47D9-BDDC-6E5B376F297B}"/>
              </a:ext>
            </a:extLst>
          </p:cNvPr>
          <p:cNvSpPr/>
          <p:nvPr/>
        </p:nvSpPr>
        <p:spPr>
          <a:xfrm flipV="1">
            <a:off x="6513786" y="3231278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F72F3170-0CAE-4F62-9F1A-D91258DEA198}"/>
              </a:ext>
            </a:extLst>
          </p:cNvPr>
          <p:cNvSpPr/>
          <p:nvPr/>
        </p:nvSpPr>
        <p:spPr>
          <a:xfrm flipV="1">
            <a:off x="6477000" y="4044838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499802D-CFAC-4197-ADE7-9788E80418AF}"/>
              </a:ext>
            </a:extLst>
          </p:cNvPr>
          <p:cNvSpPr/>
          <p:nvPr/>
        </p:nvSpPr>
        <p:spPr>
          <a:xfrm flipV="1">
            <a:off x="186559" y="4717342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C011DA1B-E160-4E24-B74D-5FB105F60BD2}"/>
              </a:ext>
            </a:extLst>
          </p:cNvPr>
          <p:cNvSpPr/>
          <p:nvPr/>
        </p:nvSpPr>
        <p:spPr>
          <a:xfrm flipV="1">
            <a:off x="6427076" y="4880569"/>
            <a:ext cx="5410200" cy="1524001"/>
          </a:xfrm>
          <a:prstGeom prst="arc">
            <a:avLst>
              <a:gd name="adj1" fmla="val 11163559"/>
              <a:gd name="adj2" fmla="val 21246814"/>
            </a:avLst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noFill/>
              </a:ln>
              <a:solidFill>
                <a:srgbClr val="7030A0"/>
              </a:solidFill>
            </a:endParaRP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30E2DBAE-C37B-4703-9CC1-8A577BF49FE4}"/>
              </a:ext>
            </a:extLst>
          </p:cNvPr>
          <p:cNvSpPr txBox="1"/>
          <p:nvPr/>
        </p:nvSpPr>
        <p:spPr>
          <a:xfrm>
            <a:off x="4686300" y="78699"/>
            <a:ext cx="2819400" cy="3230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Αυτές είναι οι 7 λύσεις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53B8FC-303C-42B3-AE28-883E1E1DB0BB}"/>
              </a:ext>
            </a:extLst>
          </p:cNvPr>
          <p:cNvSpPr txBox="1"/>
          <p:nvPr/>
        </p:nvSpPr>
        <p:spPr>
          <a:xfrm>
            <a:off x="0" y="125575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9D9D919-D614-4A6D-844A-7FE437379220}"/>
              </a:ext>
            </a:extLst>
          </p:cNvPr>
          <p:cNvSpPr txBox="1"/>
          <p:nvPr/>
        </p:nvSpPr>
        <p:spPr>
          <a:xfrm>
            <a:off x="0" y="1108139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2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B0556A9-FCDE-47F2-B293-4A00A9E202AE}"/>
              </a:ext>
            </a:extLst>
          </p:cNvPr>
          <p:cNvSpPr txBox="1"/>
          <p:nvPr/>
        </p:nvSpPr>
        <p:spPr>
          <a:xfrm>
            <a:off x="0" y="2022539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3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4B03A-F510-4759-BB91-15C3964F56FC}"/>
              </a:ext>
            </a:extLst>
          </p:cNvPr>
          <p:cNvSpPr txBox="1"/>
          <p:nvPr/>
        </p:nvSpPr>
        <p:spPr>
          <a:xfrm>
            <a:off x="0" y="30596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4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6A475E5-E2C3-4234-BBB5-9A329E752E62}"/>
              </a:ext>
            </a:extLst>
          </p:cNvPr>
          <p:cNvSpPr txBox="1"/>
          <p:nvPr/>
        </p:nvSpPr>
        <p:spPr>
          <a:xfrm>
            <a:off x="0" y="40386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5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E009FA6-A6AE-4C6C-BFC4-016E894F4472}"/>
              </a:ext>
            </a:extLst>
          </p:cNvPr>
          <p:cNvSpPr txBox="1"/>
          <p:nvPr/>
        </p:nvSpPr>
        <p:spPr>
          <a:xfrm>
            <a:off x="0" y="48884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6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1F24617-3823-40A3-8B9F-38F2239D9EA2}"/>
              </a:ext>
            </a:extLst>
          </p:cNvPr>
          <p:cNvSpPr txBox="1"/>
          <p:nvPr/>
        </p:nvSpPr>
        <p:spPr>
          <a:xfrm>
            <a:off x="0" y="55742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7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5B869FE-5E73-43C6-8B32-9ACD8346A031}"/>
              </a:ext>
            </a:extLst>
          </p:cNvPr>
          <p:cNvSpPr txBox="1"/>
          <p:nvPr/>
        </p:nvSpPr>
        <p:spPr>
          <a:xfrm>
            <a:off x="6400800" y="410671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CC4D05C-C21C-4CA2-A1A2-D6C02B4D6868}"/>
              </a:ext>
            </a:extLst>
          </p:cNvPr>
          <p:cNvSpPr txBox="1"/>
          <p:nvPr/>
        </p:nvSpPr>
        <p:spPr>
          <a:xfrm>
            <a:off x="6324600" y="1096471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2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3D88B8-9109-4390-8240-DB5F09DFF74D}"/>
              </a:ext>
            </a:extLst>
          </p:cNvPr>
          <p:cNvSpPr txBox="1"/>
          <p:nvPr/>
        </p:nvSpPr>
        <p:spPr>
          <a:xfrm>
            <a:off x="6324600" y="19812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3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AA1A779-BBE6-4429-9A89-A0ABF29D1975}"/>
              </a:ext>
            </a:extLst>
          </p:cNvPr>
          <p:cNvSpPr txBox="1"/>
          <p:nvPr/>
        </p:nvSpPr>
        <p:spPr>
          <a:xfrm>
            <a:off x="6324600" y="30480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4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97D400-F790-4827-8375-F7B9F733100F}"/>
              </a:ext>
            </a:extLst>
          </p:cNvPr>
          <p:cNvSpPr txBox="1"/>
          <p:nvPr/>
        </p:nvSpPr>
        <p:spPr>
          <a:xfrm>
            <a:off x="6324600" y="40386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5</a:t>
            </a:r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47F319B-E1DA-4B3A-A9AA-B4B0EE48E636}"/>
              </a:ext>
            </a:extLst>
          </p:cNvPr>
          <p:cNvSpPr txBox="1"/>
          <p:nvPr/>
        </p:nvSpPr>
        <p:spPr>
          <a:xfrm>
            <a:off x="6324600" y="48884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6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5A3CBA-649A-433A-BA79-43D779065345}"/>
              </a:ext>
            </a:extLst>
          </p:cNvPr>
          <p:cNvSpPr txBox="1"/>
          <p:nvPr/>
        </p:nvSpPr>
        <p:spPr>
          <a:xfrm>
            <a:off x="6324600" y="5574268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7</a:t>
            </a:r>
            <a:endParaRPr lang="en-US" dirty="0"/>
          </a:p>
        </p:txBody>
      </p:sp>
      <p:pic>
        <p:nvPicPr>
          <p:cNvPr id="49" name="Picture 2" descr="καπέλο bobble png | PNGEgg">
            <a:extLst>
              <a:ext uri="{FF2B5EF4-FFF2-40B4-BE49-F238E27FC236}">
                <a16:creationId xmlns:a16="http://schemas.microsoft.com/office/drawing/2014/main" id="{A2105618-14E1-4BFC-859D-2063C9E51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94175" y="680605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καπέλο bobble png | PNGEgg">
            <a:extLst>
              <a:ext uri="{FF2B5EF4-FFF2-40B4-BE49-F238E27FC236}">
                <a16:creationId xmlns:a16="http://schemas.microsoft.com/office/drawing/2014/main" id="{71B647AD-B3E3-4A84-A4CF-308E78D3F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13136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καπέλο bobble png | PNGEgg">
            <a:extLst>
              <a:ext uri="{FF2B5EF4-FFF2-40B4-BE49-F238E27FC236}">
                <a16:creationId xmlns:a16="http://schemas.microsoft.com/office/drawing/2014/main" id="{D98FF662-2DDC-4E94-8694-3A7BFB2E2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878" y="763539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καπέλο bobble png | PNGEgg">
            <a:extLst>
              <a:ext uri="{FF2B5EF4-FFF2-40B4-BE49-F238E27FC236}">
                <a16:creationId xmlns:a16="http://schemas.microsoft.com/office/drawing/2014/main" id="{17B21430-BA98-40D3-BA76-9BF1760B7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2356" y="857636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καπέλο bobble png | PNGEgg">
            <a:extLst>
              <a:ext uri="{FF2B5EF4-FFF2-40B4-BE49-F238E27FC236}">
                <a16:creationId xmlns:a16="http://schemas.microsoft.com/office/drawing/2014/main" id="{B138D001-CE39-4C8E-B34F-1EECB6151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8395" y="894588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καπέλο bobble png | PNGEgg">
            <a:extLst>
              <a:ext uri="{FF2B5EF4-FFF2-40B4-BE49-F238E27FC236}">
                <a16:creationId xmlns:a16="http://schemas.microsoft.com/office/drawing/2014/main" id="{83F0E7C8-9D69-491C-B10B-21234B4D1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6285" y="837090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Oval 54">
            <a:extLst>
              <a:ext uri="{FF2B5EF4-FFF2-40B4-BE49-F238E27FC236}">
                <a16:creationId xmlns:a16="http://schemas.microsoft.com/office/drawing/2014/main" id="{92241803-F767-4069-B071-4AF68AFBDEEA}"/>
              </a:ext>
            </a:extLst>
          </p:cNvPr>
          <p:cNvSpPr/>
          <p:nvPr/>
        </p:nvSpPr>
        <p:spPr>
          <a:xfrm>
            <a:off x="3829548" y="6115625"/>
            <a:ext cx="3695700" cy="70518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6" name="Picture 2" descr="καπέλο bobble png | PNGEgg">
            <a:extLst>
              <a:ext uri="{FF2B5EF4-FFF2-40B4-BE49-F238E27FC236}">
                <a16:creationId xmlns:a16="http://schemas.microsoft.com/office/drawing/2014/main" id="{FB4F6961-7942-4EFF-9F83-B9A7228CD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19780" y="1697692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καπέλο bobble png | PNGEgg">
            <a:extLst>
              <a:ext uri="{FF2B5EF4-FFF2-40B4-BE49-F238E27FC236}">
                <a16:creationId xmlns:a16="http://schemas.microsoft.com/office/drawing/2014/main" id="{8F435247-8787-43D9-9A9A-1D95F3C41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9005" y="1630223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καπέλο bobble png | PNGEgg">
            <a:extLst>
              <a:ext uri="{FF2B5EF4-FFF2-40B4-BE49-F238E27FC236}">
                <a16:creationId xmlns:a16="http://schemas.microsoft.com/office/drawing/2014/main" id="{A886D975-B132-4C32-B004-CAFDDC408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3483" y="1780626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καπέλο bobble png | PNGEgg">
            <a:extLst>
              <a:ext uri="{FF2B5EF4-FFF2-40B4-BE49-F238E27FC236}">
                <a16:creationId xmlns:a16="http://schemas.microsoft.com/office/drawing/2014/main" id="{9C465969-56EB-45A3-82B7-64B870515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67961" y="1874723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καπέλο bobble png | PNGEgg">
            <a:extLst>
              <a:ext uri="{FF2B5EF4-FFF2-40B4-BE49-F238E27FC236}">
                <a16:creationId xmlns:a16="http://schemas.microsoft.com/office/drawing/2014/main" id="{13BAFBF7-ACBA-4C59-AEFB-960A5E4E3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0" y="1911675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καπέλο bobble png | PNGEgg">
            <a:extLst>
              <a:ext uri="{FF2B5EF4-FFF2-40B4-BE49-F238E27FC236}">
                <a16:creationId xmlns:a16="http://schemas.microsoft.com/office/drawing/2014/main" id="{F2A09BBC-2332-49BF-B7C1-15BFDE71A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1890" y="1854177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καπέλο bobble png | PNGEgg">
            <a:extLst>
              <a:ext uri="{FF2B5EF4-FFF2-40B4-BE49-F238E27FC236}">
                <a16:creationId xmlns:a16="http://schemas.microsoft.com/office/drawing/2014/main" id="{DF6BB87E-A165-4A84-8AE6-3544A2FBA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62749" y="2647385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καπέλο bobble png | PNGEgg">
            <a:extLst>
              <a:ext uri="{FF2B5EF4-FFF2-40B4-BE49-F238E27FC236}">
                <a16:creationId xmlns:a16="http://schemas.microsoft.com/office/drawing/2014/main" id="{FDF1B3A6-E395-40B7-8676-4AF29D48F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3567" y="2767015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καπέλο bobble png | PNGEgg">
            <a:extLst>
              <a:ext uri="{FF2B5EF4-FFF2-40B4-BE49-F238E27FC236}">
                <a16:creationId xmlns:a16="http://schemas.microsoft.com/office/drawing/2014/main" id="{F7BDB457-3650-48AA-908B-5AEDDBCA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2812" y="2684978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καπέλο bobble png | PNGEgg">
            <a:extLst>
              <a:ext uri="{FF2B5EF4-FFF2-40B4-BE49-F238E27FC236}">
                <a16:creationId xmlns:a16="http://schemas.microsoft.com/office/drawing/2014/main" id="{05A4F7D3-C082-46FC-A30B-4791B0062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854" y="3626794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καπέλο bobble png | PNGEgg">
            <a:extLst>
              <a:ext uri="{FF2B5EF4-FFF2-40B4-BE49-F238E27FC236}">
                <a16:creationId xmlns:a16="http://schemas.microsoft.com/office/drawing/2014/main" id="{AEC32F4B-5AC8-49B2-8640-BDF9A293F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67961" y="3805920"/>
            <a:ext cx="3465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καπέλο bobble png | PNGEgg">
            <a:extLst>
              <a:ext uri="{FF2B5EF4-FFF2-40B4-BE49-F238E27FC236}">
                <a16:creationId xmlns:a16="http://schemas.microsoft.com/office/drawing/2014/main" id="{185B9F02-57B8-44CB-8C4F-1BA2B7931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1890" y="3763406"/>
            <a:ext cx="3465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καπέλο bobble png | PNGEgg">
            <a:extLst>
              <a:ext uri="{FF2B5EF4-FFF2-40B4-BE49-F238E27FC236}">
                <a16:creationId xmlns:a16="http://schemas.microsoft.com/office/drawing/2014/main" id="{BF7A2DA8-34BD-41DA-ABBA-A633334F7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182" y="2745620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καπέλο bobble png | PNGEgg">
            <a:extLst>
              <a:ext uri="{FF2B5EF4-FFF2-40B4-BE49-F238E27FC236}">
                <a16:creationId xmlns:a16="http://schemas.microsoft.com/office/drawing/2014/main" id="{CFE94779-41F3-4610-A2A0-F043BBC15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0" y="2865250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καπέλο bobble png | PNGEgg">
            <a:extLst>
              <a:ext uri="{FF2B5EF4-FFF2-40B4-BE49-F238E27FC236}">
                <a16:creationId xmlns:a16="http://schemas.microsoft.com/office/drawing/2014/main" id="{F1948947-0A80-469C-92C9-1C0653898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44309" y="2677584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καπέλο bobble png | PNGEgg">
            <a:extLst>
              <a:ext uri="{FF2B5EF4-FFF2-40B4-BE49-F238E27FC236}">
                <a16:creationId xmlns:a16="http://schemas.microsoft.com/office/drawing/2014/main" id="{3982D680-9C63-4A50-B9DD-CC0BEEC1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60015" y="3766974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καπέλο bobble png | PNGEgg">
            <a:extLst>
              <a:ext uri="{FF2B5EF4-FFF2-40B4-BE49-F238E27FC236}">
                <a16:creationId xmlns:a16="http://schemas.microsoft.com/office/drawing/2014/main" id="{58461611-FA8B-41D2-88B7-5CC5CB899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1726" y="3766974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καπέλο bobble png | PNGEgg">
            <a:extLst>
              <a:ext uri="{FF2B5EF4-FFF2-40B4-BE49-F238E27FC236}">
                <a16:creationId xmlns:a16="http://schemas.microsoft.com/office/drawing/2014/main" id="{8EB4A3CE-6809-4CFB-8A3D-F259A83A9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8030" y="3649234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καπέλο bobble png | PNGEgg">
            <a:extLst>
              <a:ext uri="{FF2B5EF4-FFF2-40B4-BE49-F238E27FC236}">
                <a16:creationId xmlns:a16="http://schemas.microsoft.com/office/drawing/2014/main" id="{205F5020-8DC8-400E-81EF-17A8AC7ED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2819" y="4653964"/>
            <a:ext cx="3465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καπέλο bobble png | PNGEgg">
            <a:extLst>
              <a:ext uri="{FF2B5EF4-FFF2-40B4-BE49-F238E27FC236}">
                <a16:creationId xmlns:a16="http://schemas.microsoft.com/office/drawing/2014/main" id="{ADBC7203-D08D-4441-805D-D29126C97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98334" y="4703144"/>
            <a:ext cx="3465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καπέλο bobble png | PNGEgg">
            <a:extLst>
              <a:ext uri="{FF2B5EF4-FFF2-40B4-BE49-F238E27FC236}">
                <a16:creationId xmlns:a16="http://schemas.microsoft.com/office/drawing/2014/main" id="{973ABED5-7C0C-4CD3-88B7-BF7E0A88B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3067" y="4673347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καπέλο bobble png | PNGEgg">
            <a:extLst>
              <a:ext uri="{FF2B5EF4-FFF2-40B4-BE49-F238E27FC236}">
                <a16:creationId xmlns:a16="http://schemas.microsoft.com/office/drawing/2014/main" id="{A68B1971-4E6B-4645-9E4C-B4D5743C5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8228" y="4813527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καπέλο bobble png | PNGEgg">
            <a:extLst>
              <a:ext uri="{FF2B5EF4-FFF2-40B4-BE49-F238E27FC236}">
                <a16:creationId xmlns:a16="http://schemas.microsoft.com/office/drawing/2014/main" id="{34971E31-8D41-41B3-A79E-0E8739AA2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89939" y="4813527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καπέλο bobble png | PNGEgg">
            <a:extLst>
              <a:ext uri="{FF2B5EF4-FFF2-40B4-BE49-F238E27FC236}">
                <a16:creationId xmlns:a16="http://schemas.microsoft.com/office/drawing/2014/main" id="{D5235DAA-6F81-4674-BB44-4038AB490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86243" y="4695787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καπέλο bobble png | PNGEgg">
            <a:extLst>
              <a:ext uri="{FF2B5EF4-FFF2-40B4-BE49-F238E27FC236}">
                <a16:creationId xmlns:a16="http://schemas.microsoft.com/office/drawing/2014/main" id="{FE786862-D417-46C6-9226-FB4762194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5425" y="6287982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καπέλο bobble png | PNGEgg">
            <a:extLst>
              <a:ext uri="{FF2B5EF4-FFF2-40B4-BE49-F238E27FC236}">
                <a16:creationId xmlns:a16="http://schemas.microsoft.com/office/drawing/2014/main" id="{1178C12F-FFCF-4353-A64E-30BCEA735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17263" y="5615076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" descr="καπέλο bobble png | PNGEgg">
            <a:extLst>
              <a:ext uri="{FF2B5EF4-FFF2-40B4-BE49-F238E27FC236}">
                <a16:creationId xmlns:a16="http://schemas.microsoft.com/office/drawing/2014/main" id="{3C2A2A06-494F-4BAE-A66C-8174C3690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5296021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καπέλο bobble png | PNGEgg">
            <a:extLst>
              <a:ext uri="{FF2B5EF4-FFF2-40B4-BE49-F238E27FC236}">
                <a16:creationId xmlns:a16="http://schemas.microsoft.com/office/drawing/2014/main" id="{6A2D1583-B926-4875-9A45-3E8937363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8117" y="5449888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καπέλο bobble png | PNGEgg">
            <a:extLst>
              <a:ext uri="{FF2B5EF4-FFF2-40B4-BE49-F238E27FC236}">
                <a16:creationId xmlns:a16="http://schemas.microsoft.com/office/drawing/2014/main" id="{1520F957-8804-4BF0-A060-25770B6B1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1220" y="5529212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" descr="καπέλο bobble png | PNGEgg">
            <a:extLst>
              <a:ext uri="{FF2B5EF4-FFF2-40B4-BE49-F238E27FC236}">
                <a16:creationId xmlns:a16="http://schemas.microsoft.com/office/drawing/2014/main" id="{76279D03-C583-4894-BDB1-750D2A032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29208" y="5580125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καπέλο bobble png | PNGEgg">
            <a:extLst>
              <a:ext uri="{FF2B5EF4-FFF2-40B4-BE49-F238E27FC236}">
                <a16:creationId xmlns:a16="http://schemas.microsoft.com/office/drawing/2014/main" id="{7EEDB686-0E04-4402-BCAD-4E3F97027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38144" y="5428250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καπέλο bobble png | PNGEgg">
            <a:extLst>
              <a:ext uri="{FF2B5EF4-FFF2-40B4-BE49-F238E27FC236}">
                <a16:creationId xmlns:a16="http://schemas.microsoft.com/office/drawing/2014/main" id="{1973F2E9-0F09-49B3-A649-C6F017F38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98821" y="6409123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καπέλο bobble png | PNGEgg">
            <a:extLst>
              <a:ext uri="{FF2B5EF4-FFF2-40B4-BE49-F238E27FC236}">
                <a16:creationId xmlns:a16="http://schemas.microsoft.com/office/drawing/2014/main" id="{9A5557EC-C6E7-4518-97AC-DB6782BC3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63681" y="6416292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καπέλο bobble png | PNGEgg">
            <a:extLst>
              <a:ext uri="{FF2B5EF4-FFF2-40B4-BE49-F238E27FC236}">
                <a16:creationId xmlns:a16="http://schemas.microsoft.com/office/drawing/2014/main" id="{F09AA800-25B5-438E-BE6A-920FAE560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97782" y="6360519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καπέλο bobble png | PNGEgg">
            <a:extLst>
              <a:ext uri="{FF2B5EF4-FFF2-40B4-BE49-F238E27FC236}">
                <a16:creationId xmlns:a16="http://schemas.microsoft.com/office/drawing/2014/main" id="{B3360502-5871-4536-830E-E6FE47B8A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6056" y="6179886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καπέλο bobble png | PNGEgg">
            <a:extLst>
              <a:ext uri="{FF2B5EF4-FFF2-40B4-BE49-F238E27FC236}">
                <a16:creationId xmlns:a16="http://schemas.microsoft.com/office/drawing/2014/main" id="{2F253377-A62F-4260-B098-609B10726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0769" y="6362776"/>
            <a:ext cx="346527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892208E-AF5C-48B0-8522-FF3F21E08243}"/>
              </a:ext>
            </a:extLst>
          </p:cNvPr>
          <p:cNvSpPr txBox="1"/>
          <p:nvPr/>
        </p:nvSpPr>
        <p:spPr>
          <a:xfrm>
            <a:off x="4296310" y="6218828"/>
            <a:ext cx="2737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T</a:t>
            </a:r>
            <a:r>
              <a:rPr lang="el-GR" sz="2400" dirty="0"/>
              <a:t>ις βρήκατε όλες</a:t>
            </a:r>
            <a:r>
              <a:rPr lang="en-US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79041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Vector Illustration Of Woman Washing Clothes Stock Vector - Illustration of  chore, housewife: 112518013">
            <a:extLst>
              <a:ext uri="{FF2B5EF4-FFF2-40B4-BE49-F238E27FC236}">
                <a16:creationId xmlns:a16="http://schemas.microsoft.com/office/drawing/2014/main" id="{C8FA83E4-CCB7-4E9E-B156-56472682D2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 bwMode="auto">
          <a:xfrm>
            <a:off x="174149" y="152400"/>
            <a:ext cx="4953000" cy="6348974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καπέλο bobble png | PNGEgg">
            <a:extLst>
              <a:ext uri="{FF2B5EF4-FFF2-40B4-BE49-F238E27FC236}">
                <a16:creationId xmlns:a16="http://schemas.microsoft.com/office/drawing/2014/main" id="{800514CF-B023-40EC-8729-A73141889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581400" y="4419600"/>
            <a:ext cx="457200" cy="637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8F8734B8-5CCB-4EAC-8D83-A1599CDF0677}"/>
              </a:ext>
            </a:extLst>
          </p:cNvPr>
          <p:cNvSpPr/>
          <p:nvPr/>
        </p:nvSpPr>
        <p:spPr>
          <a:xfrm>
            <a:off x="4495800" y="163689"/>
            <a:ext cx="6934200" cy="2895600"/>
          </a:xfrm>
          <a:prstGeom prst="wedgeEllipseCallout">
            <a:avLst>
              <a:gd name="adj1" fmla="val -48012"/>
              <a:gd name="adj2" fmla="val 1410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BDC52-18A9-4AA8-BA8E-B1DACBB52A0D}"/>
              </a:ext>
            </a:extLst>
          </p:cNvPr>
          <p:cNvSpPr txBox="1"/>
          <p:nvPr/>
        </p:nvSpPr>
        <p:spPr>
          <a:xfrm>
            <a:off x="5448300" y="457327"/>
            <a:ext cx="44577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θα γίνει αν απλώσω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τα</a:t>
            </a:r>
            <a:r>
              <a:rPr lang="el-GR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 </a:t>
            </a:r>
            <a:r>
              <a:rPr lang="el-G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κόκκινα σκουφάκια σε 3 σχοινιά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2FAF880A-3037-4827-B367-13FA5F91807B}"/>
              </a:ext>
            </a:extLst>
          </p:cNvPr>
          <p:cNvCxnSpPr/>
          <p:nvPr/>
        </p:nvCxnSpPr>
        <p:spPr>
          <a:xfrm flipV="1">
            <a:off x="2895600" y="1447800"/>
            <a:ext cx="1524000" cy="83820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Explosion: 8 Points 7">
            <a:extLst>
              <a:ext uri="{FF2B5EF4-FFF2-40B4-BE49-F238E27FC236}">
                <a16:creationId xmlns:a16="http://schemas.microsoft.com/office/drawing/2014/main" id="{749F9CC3-BC2F-4A68-A831-726CE20A40FC}"/>
              </a:ext>
            </a:extLst>
          </p:cNvPr>
          <p:cNvSpPr/>
          <p:nvPr/>
        </p:nvSpPr>
        <p:spPr>
          <a:xfrm>
            <a:off x="6324600" y="3539752"/>
            <a:ext cx="3886200" cy="2860921"/>
          </a:xfrm>
          <a:prstGeom prst="irregularSeal1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5FE766-0ADB-40D3-82AE-E07D28F2CB15}"/>
              </a:ext>
            </a:extLst>
          </p:cNvPr>
          <p:cNvSpPr txBox="1"/>
          <p:nvPr/>
        </p:nvSpPr>
        <p:spPr>
          <a:xfrm>
            <a:off x="7349772" y="4554713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Ελάτε να με βοηθήσετε!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Picture 2" descr="καπέλο bobble png | PNGEgg">
            <a:extLst>
              <a:ext uri="{FF2B5EF4-FFF2-40B4-BE49-F238E27FC236}">
                <a16:creationId xmlns:a16="http://schemas.microsoft.com/office/drawing/2014/main" id="{805FD6F6-D71E-4958-B7AA-3610F9DA8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369259" y="988455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καπέλο bobble png | PNGEgg">
            <a:extLst>
              <a:ext uri="{FF2B5EF4-FFF2-40B4-BE49-F238E27FC236}">
                <a16:creationId xmlns:a16="http://schemas.microsoft.com/office/drawing/2014/main" id="{CFE6DA4A-19F0-4935-859C-95DCB2B67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782668" y="990600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καπέλο bobble png | PNGEgg">
            <a:extLst>
              <a:ext uri="{FF2B5EF4-FFF2-40B4-BE49-F238E27FC236}">
                <a16:creationId xmlns:a16="http://schemas.microsoft.com/office/drawing/2014/main" id="{5DB700EF-11C0-4AF4-BEE2-4C8F33D1B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193905" y="988455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καπέλο bobble png | PNGEgg">
            <a:extLst>
              <a:ext uri="{FF2B5EF4-FFF2-40B4-BE49-F238E27FC236}">
                <a16:creationId xmlns:a16="http://schemas.microsoft.com/office/drawing/2014/main" id="{AA278590-88B4-40A6-8094-69B650778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605142" y="1009075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καπέλο bobble png | PNGEgg">
            <a:extLst>
              <a:ext uri="{FF2B5EF4-FFF2-40B4-BE49-F238E27FC236}">
                <a16:creationId xmlns:a16="http://schemas.microsoft.com/office/drawing/2014/main" id="{D8DB30A0-ACB1-4AC2-B502-BAF63D45B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0016379" y="1009075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καπέλο bobble png | PNGEgg">
            <a:extLst>
              <a:ext uri="{FF2B5EF4-FFF2-40B4-BE49-F238E27FC236}">
                <a16:creationId xmlns:a16="http://schemas.microsoft.com/office/drawing/2014/main" id="{BEFB5C83-4A73-42F6-B081-5ED0C0DAA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0427616" y="987565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606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ΨΑΛΙΔΙ 13εκ. με χαρακάκι - AllAboutOffice">
            <a:extLst>
              <a:ext uri="{FF2B5EF4-FFF2-40B4-BE49-F238E27FC236}">
                <a16:creationId xmlns:a16="http://schemas.microsoft.com/office/drawing/2014/main" id="{E05B284F-1124-4564-B675-EE93C30AA1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t="25555" r="10001" b="22222"/>
          <a:stretch/>
        </p:blipFill>
        <p:spPr bwMode="auto">
          <a:xfrm rot="12681367">
            <a:off x="2063558" y="2565305"/>
            <a:ext cx="1349991" cy="91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encil Red Crayon, pencil, color, pen png | PNGEgg">
            <a:extLst>
              <a:ext uri="{FF2B5EF4-FFF2-40B4-BE49-F238E27FC236}">
                <a16:creationId xmlns:a16="http://schemas.microsoft.com/office/drawing/2014/main" id="{15646A70-C293-4AC8-A2DB-C425F341FF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667" b="16667"/>
          <a:stretch/>
        </p:blipFill>
        <p:spPr bwMode="auto">
          <a:xfrm>
            <a:off x="1724658" y="196508"/>
            <a:ext cx="914400" cy="884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404 Not Found">
            <a:extLst>
              <a:ext uri="{FF2B5EF4-FFF2-40B4-BE49-F238E27FC236}">
                <a16:creationId xmlns:a16="http://schemas.microsoft.com/office/drawing/2014/main" id="{AC9FE568-3655-4E26-BF2A-7F120CBFBD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93032" y="-1464"/>
            <a:ext cx="1301381" cy="105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3F756A-8B6B-4EF7-B074-109EECB61B28}"/>
              </a:ext>
            </a:extLst>
          </p:cNvPr>
          <p:cNvSpPr txBox="1"/>
          <p:nvPr/>
        </p:nvSpPr>
        <p:spPr>
          <a:xfrm>
            <a:off x="381000" y="290517"/>
            <a:ext cx="121158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Πάρτε             μολύβι και               χαρτί και ζωγραφίστε  </a:t>
            </a:r>
            <a:r>
              <a:rPr lang="el-GR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σκουφάκια.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Κόψετε τα                        σκουφάκια γύρω - γύρω με το ψαλίδι (επίβλεψη γονιών). 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Πάρτε                      και δέστε τα 3 σχοινιά με τη βοήθεια των γονιών σας.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Χρησιμοποιήστε             και απλώστε τα </a:t>
            </a:r>
            <a:r>
              <a:rPr lang="el-GR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στα 3                    σχοινιά  </a:t>
            </a:r>
          </a:p>
          <a:p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με όσους πιο πολλούς τρόπους βρείτε.</a:t>
            </a:r>
          </a:p>
          <a:p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l-G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Ζωγραφήστε τις λύσεις που βρήκατε στο                           χαρτί. Κάθε φορά γράφετε το σωστό αριθμό.</a:t>
            </a:r>
          </a:p>
          <a:p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l-G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2" descr="καπέλο bobble png | PNGEgg">
            <a:extLst>
              <a:ext uri="{FF2B5EF4-FFF2-40B4-BE49-F238E27FC236}">
                <a16:creationId xmlns:a16="http://schemas.microsoft.com/office/drawing/2014/main" id="{118C3D3C-8A02-4DF2-8160-EA19226B9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076690" y="102454"/>
            <a:ext cx="685800" cy="95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καπέλο bobble png | PNGEgg">
            <a:extLst>
              <a:ext uri="{FF2B5EF4-FFF2-40B4-BE49-F238E27FC236}">
                <a16:creationId xmlns:a16="http://schemas.microsoft.com/office/drawing/2014/main" id="{2A5D4740-DDCB-4E60-8879-2D23B7249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607232" y="1274124"/>
            <a:ext cx="685800" cy="95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Σπάγγος Λινάρι Κουβάρι | Αποθήκη Ζούμπος">
            <a:extLst>
              <a:ext uri="{FF2B5EF4-FFF2-40B4-BE49-F238E27FC236}">
                <a16:creationId xmlns:a16="http://schemas.microsoft.com/office/drawing/2014/main" id="{29E161AC-6608-410F-8117-1FB2E53DB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8328" y="2331593"/>
            <a:ext cx="1746872" cy="1097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Μανταλάκι 8.4 cm - 16 τμχ. &lt; Μανταλάκια Πλαστικά Απλά | Jumbo">
            <a:extLst>
              <a:ext uri="{FF2B5EF4-FFF2-40B4-BE49-F238E27FC236}">
                <a16:creationId xmlns:a16="http://schemas.microsoft.com/office/drawing/2014/main" id="{D7636879-D554-4606-BB2A-E72148D07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66353" y="3348567"/>
            <a:ext cx="1166185" cy="116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Arc 37">
            <a:extLst>
              <a:ext uri="{FF2B5EF4-FFF2-40B4-BE49-F238E27FC236}">
                <a16:creationId xmlns:a16="http://schemas.microsoft.com/office/drawing/2014/main" id="{D5DA8C61-C220-4435-B670-E06ECE730955}"/>
              </a:ext>
            </a:extLst>
          </p:cNvPr>
          <p:cNvSpPr/>
          <p:nvPr/>
        </p:nvSpPr>
        <p:spPr>
          <a:xfrm flipV="1">
            <a:off x="9866616" y="1819542"/>
            <a:ext cx="2837409" cy="1609157"/>
          </a:xfrm>
          <a:prstGeom prst="arc">
            <a:avLst>
              <a:gd name="adj1" fmla="val 13574026"/>
              <a:gd name="adj2" fmla="val 18534315"/>
            </a:avLst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37A25253-6285-4E11-9FC3-5EB49E4E4508}"/>
              </a:ext>
            </a:extLst>
          </p:cNvPr>
          <p:cNvSpPr/>
          <p:nvPr/>
        </p:nvSpPr>
        <p:spPr>
          <a:xfrm flipV="1">
            <a:off x="9866616" y="2331593"/>
            <a:ext cx="2837409" cy="1609157"/>
          </a:xfrm>
          <a:prstGeom prst="arc">
            <a:avLst>
              <a:gd name="adj1" fmla="val 13574026"/>
              <a:gd name="adj2" fmla="val 18534315"/>
            </a:avLst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0829EDA5-FEAA-4A93-8FF0-DB401537D103}"/>
              </a:ext>
            </a:extLst>
          </p:cNvPr>
          <p:cNvSpPr/>
          <p:nvPr/>
        </p:nvSpPr>
        <p:spPr>
          <a:xfrm flipV="1">
            <a:off x="9868750" y="2843644"/>
            <a:ext cx="2837409" cy="1609157"/>
          </a:xfrm>
          <a:prstGeom prst="arc">
            <a:avLst>
              <a:gd name="adj1" fmla="val 13574026"/>
              <a:gd name="adj2" fmla="val 18534315"/>
            </a:avLst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3" name="Picture 2" descr="ΨΑΛΙΔΙ 13εκ. με χαρακάκι - AllAboutOffice">
            <a:extLst>
              <a:ext uri="{FF2B5EF4-FFF2-40B4-BE49-F238E27FC236}">
                <a16:creationId xmlns:a16="http://schemas.microsoft.com/office/drawing/2014/main" id="{79C52008-2225-43AF-8931-9E3F7A0389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2381917">
            <a:off x="2284111" y="1410524"/>
            <a:ext cx="1183541" cy="81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καπέλο bobble png | PNGEgg">
            <a:extLst>
              <a:ext uri="{FF2B5EF4-FFF2-40B4-BE49-F238E27FC236}">
                <a16:creationId xmlns:a16="http://schemas.microsoft.com/office/drawing/2014/main" id="{779BD5FA-29DB-4A9B-B997-92FFEFC75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562664" y="3619405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καπέλο bobble png | PNGEgg">
            <a:extLst>
              <a:ext uri="{FF2B5EF4-FFF2-40B4-BE49-F238E27FC236}">
                <a16:creationId xmlns:a16="http://schemas.microsoft.com/office/drawing/2014/main" id="{6C785351-BB26-477E-BEFE-F92E35A1D0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039532" y="3561116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καπέλο bobble png | PNGEgg">
            <a:extLst>
              <a:ext uri="{FF2B5EF4-FFF2-40B4-BE49-F238E27FC236}">
                <a16:creationId xmlns:a16="http://schemas.microsoft.com/office/drawing/2014/main" id="{9D774C58-3682-44B1-B706-8B60629CA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516400" y="3561116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καπέλο bobble png | PNGEgg">
            <a:extLst>
              <a:ext uri="{FF2B5EF4-FFF2-40B4-BE49-F238E27FC236}">
                <a16:creationId xmlns:a16="http://schemas.microsoft.com/office/drawing/2014/main" id="{CD01252D-9002-4D19-8E4A-E69789336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998523" y="3561116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καπέλο bobble png | PNGEgg">
            <a:extLst>
              <a:ext uri="{FF2B5EF4-FFF2-40B4-BE49-F238E27FC236}">
                <a16:creationId xmlns:a16="http://schemas.microsoft.com/office/drawing/2014/main" id="{C04BE422-9DAC-4BF2-84C3-D140AD13C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471990" y="3558971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καπέλο bobble png | PNGEgg">
            <a:extLst>
              <a:ext uri="{FF2B5EF4-FFF2-40B4-BE49-F238E27FC236}">
                <a16:creationId xmlns:a16="http://schemas.microsoft.com/office/drawing/2014/main" id="{F60FE8F4-7216-429A-BC5C-A487E4905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945457" y="3530031"/>
            <a:ext cx="411237" cy="57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6" descr="Χαρτι και μολυβι - Λογοθεραπεία Λευκάδα">
            <a:extLst>
              <a:ext uri="{FF2B5EF4-FFF2-40B4-BE49-F238E27FC236}">
                <a16:creationId xmlns:a16="http://schemas.microsoft.com/office/drawing/2014/main" id="{73102902-870C-4CE8-9CC0-9E74F726F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491394" y="4797924"/>
            <a:ext cx="2195406" cy="137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DC3EBE03-D02B-4CA3-8174-B994592B58AD}"/>
              </a:ext>
            </a:extLst>
          </p:cNvPr>
          <p:cNvSpPr txBox="1"/>
          <p:nvPr/>
        </p:nvSpPr>
        <p:spPr>
          <a:xfrm>
            <a:off x="4800601" y="6336650"/>
            <a:ext cx="310655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Καλή Επιτυχία!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0F12B09-AB44-4CDB-9368-05E64E8ED6D8}"/>
              </a:ext>
            </a:extLst>
          </p:cNvPr>
          <p:cNvSpPr txBox="1"/>
          <p:nvPr/>
        </p:nvSpPr>
        <p:spPr>
          <a:xfrm>
            <a:off x="106624" y="6521316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Δ’ Δημόσιο Νηπιαγωγείο Λατσιών (ΜΧ) 2020 - 2021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41497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302</Words>
  <Application>Microsoft Office PowerPoint</Application>
  <PresentationFormat>Widescreen</PresentationFormat>
  <Paragraphs>68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Carlito</vt:lpstr>
      <vt:lpstr>Comic Sans MS</vt:lpstr>
      <vt:lpstr>Courier New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Μαρία</dc:creator>
  <cp:lastModifiedBy>Μαρία Χριστοδούλου</cp:lastModifiedBy>
  <cp:revision>16</cp:revision>
  <dcterms:created xsi:type="dcterms:W3CDTF">2021-01-30T19:42:20Z</dcterms:created>
  <dcterms:modified xsi:type="dcterms:W3CDTF">2021-01-31T09:29:31Z</dcterms:modified>
</cp:coreProperties>
</file>