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74" r:id="rId2"/>
    <p:sldId id="273" r:id="rId3"/>
    <p:sldId id="290" r:id="rId4"/>
    <p:sldId id="270" r:id="rId5"/>
    <p:sldId id="299" r:id="rId6"/>
    <p:sldId id="298" r:id="rId7"/>
    <p:sldId id="302" r:id="rId8"/>
    <p:sldId id="30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UevKULEIwYc9fLFC0z6zA==" hashData="I2Yq67k+KfWsGpQcd5pTKvWQDOCzqpvdl9l2FEHhlN0KrPmkLXsz+4NaEGX83JP7mW31qCsWBzYPeN4GeNAew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542" autoAdjust="0"/>
  </p:normalViewPr>
  <p:slideViewPr>
    <p:cSldViewPr snapToGrid="0">
      <p:cViewPr varScale="1">
        <p:scale>
          <a:sx n="89" d="100"/>
          <a:sy n="89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94D48-0A5E-4384-A7E6-FBA6C18673C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B923F-EA30-4707-91F6-0004360F1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9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71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13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2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2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638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536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1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3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767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401A-1379-41F0-AA2A-15BE86C9A21D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61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264459" y="2838757"/>
            <a:ext cx="4880709" cy="3368837"/>
          </a:xfrm>
          <a:prstGeom prst="wedgeRoundRectCallout">
            <a:avLst>
              <a:gd name="adj1" fmla="val 50025"/>
              <a:gd name="adj2" fmla="val -20524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Αγαπάμε πολύ τα στολίδια μπάλες! Θα τις τοποθετήσουμε στο χριστουγεννιάτικο δέντρο σε σειρά.</a:t>
            </a:r>
            <a:r>
              <a:rPr lang="en-US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Χρειαζόμαστε τη βοήθεια σας…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2003138" y="263031"/>
            <a:ext cx="4880709" cy="2382513"/>
          </a:xfrm>
          <a:prstGeom prst="wedgeRoundRectCallout">
            <a:avLst>
              <a:gd name="adj1" fmla="val 95009"/>
              <a:gd name="adj2" fmla="val 46167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Γειά σας παιδάκια! Πλησιάζουν Χριστούγεννα! Θα στολίσουμε το χριστουγεννιάτικο μας δέντρο!!! 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D466C89-D552-4F1A-BB45-C74ADE17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8" y="6515100"/>
            <a:ext cx="3540576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2020 -2021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AEEDC469-14DB-4043-AA00-4649751A31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818513" y="350974"/>
            <a:ext cx="1191620" cy="141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27FB2DB-F946-4B34-8C7B-8C17726338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64459" y="768003"/>
            <a:ext cx="1122841" cy="137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4620231A-2F72-4D5F-8746-EBCFC19377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78760" y="2838757"/>
            <a:ext cx="1705087" cy="378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6CD0B011-CDD6-40F6-9B98-A52CCABE6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50255" y="2841341"/>
            <a:ext cx="5077286" cy="397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7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244338" y="208238"/>
            <a:ext cx="6426146" cy="2079760"/>
          </a:xfrm>
          <a:prstGeom prst="wedgeRoundRectCallout">
            <a:avLst>
              <a:gd name="adj1" fmla="val 89529"/>
              <a:gd name="adj2" fmla="val -930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Αγοράσαμε 4 ροζ</a:t>
            </a:r>
          </a:p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4 μπλε         στολίδια. Θα τα βάλουμε  με τρόπο που να κάνουν μοτίβο στο χριστουγεννιάτικο δέντρο.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A02EE-626C-4405-AB37-3E59262C26DE}"/>
              </a:ext>
            </a:extLst>
          </p:cNvPr>
          <p:cNvSpPr txBox="1"/>
          <p:nvPr/>
        </p:nvSpPr>
        <p:spPr>
          <a:xfrm>
            <a:off x="667271" y="232412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73A3AE-8CFE-4814-A789-EA84C06445B4}"/>
              </a:ext>
            </a:extLst>
          </p:cNvPr>
          <p:cNvSpPr txBox="1"/>
          <p:nvPr/>
        </p:nvSpPr>
        <p:spPr>
          <a:xfrm>
            <a:off x="593601" y="3250993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BCB64-9AAF-4F62-88E6-36538F35CBF2}"/>
              </a:ext>
            </a:extLst>
          </p:cNvPr>
          <p:cNvSpPr txBox="1"/>
          <p:nvPr/>
        </p:nvSpPr>
        <p:spPr>
          <a:xfrm>
            <a:off x="4980300" y="2581835"/>
            <a:ext cx="1729165" cy="207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/>
              <a:t>Πόσα είναι όλα τα στολίδια</a:t>
            </a:r>
            <a:r>
              <a:rPr lang="en-US" sz="2400" dirty="0"/>
              <a:t>;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Μετρήστε τα.</a:t>
            </a:r>
            <a:endParaRPr lang="en-US" sz="2400" dirty="0"/>
          </a:p>
        </p:txBody>
      </p:sp>
      <p:pic>
        <p:nvPicPr>
          <p:cNvPr id="35" name="Εικόνα 5">
            <a:extLst>
              <a:ext uri="{FF2B5EF4-FFF2-40B4-BE49-F238E27FC236}">
                <a16:creationId xmlns:a16="http://schemas.microsoft.com/office/drawing/2014/main" id="{03D53D6A-105C-4D0D-AD1F-E425090B39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3641" y="5300590"/>
            <a:ext cx="5334000" cy="1186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B5B7B37E-48FB-47CF-9D83-B92980680B5D}"/>
              </a:ext>
            </a:extLst>
          </p:cNvPr>
          <p:cNvSpPr txBox="1"/>
          <p:nvPr/>
        </p:nvSpPr>
        <p:spPr>
          <a:xfrm>
            <a:off x="6541943" y="5461622"/>
            <a:ext cx="4193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8 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μπάλες στολίδια </a:t>
            </a:r>
            <a:endParaRPr lang="en-US" sz="2800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C6E1E17-4825-4206-BB52-C8F944D5DE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700979" y="2437835"/>
            <a:ext cx="665210" cy="81315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1103C7C-9F06-41BF-B930-1922841EFA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490201" y="2425376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375A67F-3A3F-43DC-9564-57061C5376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3279423" y="2425376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6ABD52E-8BFC-4DF0-8409-92F0A6F1E3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4068645" y="2425376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4B457F0-03F1-4B5F-8AA2-772895D8F7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4901209" y="371250"/>
            <a:ext cx="378743" cy="46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56F3FD18-4F1E-4257-B057-0EF0576BB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67606" y="4919861"/>
            <a:ext cx="496563" cy="6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0826DC6-70BE-480C-8D48-8EC5295921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506587" y="4929018"/>
            <a:ext cx="496563" cy="6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C69D78C-189A-44FB-8CEB-9091D14440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106535" y="4895835"/>
            <a:ext cx="496563" cy="6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705CC3E-2BAD-45D6-887F-4CC23B79D0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658848" y="4895835"/>
            <a:ext cx="496563" cy="6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1CC0207-3B36-4E79-8961-D0DE7BA33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2312398" y="834229"/>
            <a:ext cx="380425" cy="45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B0930FA-DFB8-4659-B7B3-59EA3E7D63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700979" y="3508879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83063E85-9D0D-47D4-B7FC-40134FC686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2476765" y="3508879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C47FE6AA-66F3-4B52-BAF5-69A322661A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3290796" y="3508879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9147A91-D1B9-42E4-9F0C-F9244AB3A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100819" y="3505330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6135791-F84B-4570-B682-B4B9ED6D2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3290796" y="4900920"/>
            <a:ext cx="485086" cy="60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FE00BCA-2761-4D7E-BA0A-52EFE30C3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3882310" y="4903213"/>
            <a:ext cx="485086" cy="60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F1B7202-6FD9-4339-A70C-D0D9964424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463014" y="4903213"/>
            <a:ext cx="485086" cy="60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181A7CC2-38E7-49AF-9B3B-7969806D7F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992153" y="4908080"/>
            <a:ext cx="485086" cy="60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E2F0AF1E-E477-4660-9CDD-5AEF4A4B08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64876" y="1478127"/>
            <a:ext cx="5068104" cy="384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 Box 2">
            <a:extLst>
              <a:ext uri="{FF2B5EF4-FFF2-40B4-BE49-F238E27FC236}">
                <a16:creationId xmlns:a16="http://schemas.microsoft.com/office/drawing/2014/main" id="{9FD70800-66E7-4413-B9EE-C4D07A317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4296" y="6515100"/>
            <a:ext cx="3528509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 2020 –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4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872981CA-9A47-4265-BE21-2008AB96F0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7364" y="1785769"/>
            <a:ext cx="5638381" cy="463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662655" y="2732412"/>
            <a:ext cx="5054356" cy="3302627"/>
          </a:xfrm>
          <a:prstGeom prst="wedgeRoundRectCallout">
            <a:avLst>
              <a:gd name="adj1" fmla="val 72066"/>
              <a:gd name="adj2" fmla="val -6793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θυμάστε ότι θα χρησιμοποιήσουμε και τα 2 χρώματα στολιδιών.</a:t>
            </a:r>
          </a:p>
          <a:p>
            <a:pPr algn="ctr"/>
            <a:endParaRPr lang="el-GR" sz="1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Πρέπει να βάλουμε και τα  8 στολίδια. </a:t>
            </a:r>
            <a:endParaRPr lang="en-US" sz="24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1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περισσότερες από μία.</a:t>
            </a:r>
          </a:p>
          <a:p>
            <a:pPr algn="ctr"/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588386" y="322343"/>
            <a:ext cx="4962993" cy="2173783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ποιους τρόπους μπορούμε να τοποθετήσουμε τα 4 ροζ στολίδια και τα 4 μπλε στολίδια στο χριστουγεννιάτικο δέντρο για να κάνουν μοτίβο</a:t>
            </a:r>
            <a:r>
              <a:rPr lang="en-US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GB" sz="24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72CDC4E5-327A-4080-9A1C-3102918C3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7" y="6515100"/>
            <a:ext cx="3572849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 2020 –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52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lank Christmas Tree Clip Art - Christmas Tree Clipart Blank PNG Image |  Transparent PNG Free Download on SeekPNG">
            <a:hlinkClick r:id="rId2" action="ppaction://hlinksldjump"/>
            <a:extLst>
              <a:ext uri="{FF2B5EF4-FFF2-40B4-BE49-F238E27FC236}">
                <a16:creationId xmlns:a16="http://schemas.microsoft.com/office/drawing/2014/main" id="{2535DA37-E95F-4D52-8C3F-978CA9F46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996" y="-48140"/>
            <a:ext cx="7732094" cy="677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6570240" y="1677839"/>
            <a:ext cx="5193397" cy="1588303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Τοποθετήστε τα 4 ροζ και τα 4 μπλε στολίδια στο χριστουγεννιάτικο δέντρο για να δημιουργήσετε το μοτίβο σας. Μπορείτε αν θέλετε να φτιάξετε το μοτίβο στο δικό σας χαρτί.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7739475" y="3340427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7655104" y="443037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1560C9AC-1C13-4075-9337-A584C9604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058187" y="109961"/>
            <a:ext cx="1705450" cy="14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494FE3-5499-4BF6-95CE-51B08C3A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586223" y="3405270"/>
            <a:ext cx="665210" cy="81315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CEE76F6-CADD-4264-A8CF-1A72C84D4B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447245" y="3405270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5022859-D1CD-4A58-9C75-00A2946530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266376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2FADBBE-0471-42F9-B62D-B9CEEEB6CB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955655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C580D10-262A-422A-B1EF-0493AB637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02221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452BB8C-8B76-4598-A73A-FD247D166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15388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E3C66AF-7687-4D78-8D47-E166686F5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8555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FFEA32C-A1F4-49A9-BECF-ACE355E3BC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931586" y="452721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29742651-673B-4850-8732-F2908507AC19}"/>
              </a:ext>
            </a:extLst>
          </p:cNvPr>
          <p:cNvSpPr/>
          <p:nvPr/>
        </p:nvSpPr>
        <p:spPr>
          <a:xfrm>
            <a:off x="8239199" y="5611493"/>
            <a:ext cx="2716456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ΚΑΛΗ ΕΠΙΤΥΧΙΑ!!!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2">
            <a:extLst>
              <a:ext uri="{FF2B5EF4-FFF2-40B4-BE49-F238E27FC236}">
                <a16:creationId xmlns:a16="http://schemas.microsoft.com/office/drawing/2014/main" id="{85D2A930-EB02-4B7A-A427-4C38D99BF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6" y="6434234"/>
            <a:ext cx="3121028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2020 - 2021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2560F0AF-104E-4BEF-AD46-B541BF7839B7}"/>
              </a:ext>
            </a:extLst>
          </p:cNvPr>
          <p:cNvSpPr/>
          <p:nvPr/>
        </p:nvSpPr>
        <p:spPr>
          <a:xfrm>
            <a:off x="258183" y="192407"/>
            <a:ext cx="2026808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4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6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2535DA37-E95F-4D52-8C3F-978CA9F46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807" y="109961"/>
            <a:ext cx="7732094" cy="664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6681681" y="1689701"/>
            <a:ext cx="5193397" cy="1501090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Τοποθετήστε τα 4 ροζ και τα 4 μπλε στολίδια στο χριστουγεννιάτικο δέντρο για να δημιουργήσετε το μοτίβο σας. Μπορείτε αν θέλετε να φτιάξετε το μοτίβο στο δικό σας χαρτί.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7739475" y="3340427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7655104" y="443037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1560C9AC-1C13-4075-9337-A584C9604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058187" y="109961"/>
            <a:ext cx="1705450" cy="14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494FE3-5499-4BF6-95CE-51B08C3A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613170" y="3415321"/>
            <a:ext cx="665210" cy="81315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CEE76F6-CADD-4264-A8CF-1A72C84D4B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447245" y="3405270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5022859-D1CD-4A58-9C75-00A2946530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266376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2FADBBE-0471-42F9-B62D-B9CEEEB6CB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955655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C580D10-262A-422A-B1EF-0493AB637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02221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452BB8C-8B76-4598-A73A-FD247D166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15388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E3C66AF-7687-4D78-8D47-E166686F5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8555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FFEA32C-A1F4-49A9-BECF-ACE355E3BC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931586" y="452721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29742651-673B-4850-8732-F2908507AC19}"/>
              </a:ext>
            </a:extLst>
          </p:cNvPr>
          <p:cNvSpPr/>
          <p:nvPr/>
        </p:nvSpPr>
        <p:spPr>
          <a:xfrm>
            <a:off x="311972" y="332128"/>
            <a:ext cx="2026808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4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666C1357-425E-4A47-B8ED-26B946876BF3}"/>
              </a:ext>
            </a:extLst>
          </p:cNvPr>
          <p:cNvSpPr/>
          <p:nvPr/>
        </p:nvSpPr>
        <p:spPr>
          <a:xfrm>
            <a:off x="8384078" y="5595673"/>
            <a:ext cx="2716456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ΚΑΛΗ ΕΠΙΤΥΧΙΑ!!!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5593828C-44D8-4EBD-88C9-1D4AE43CA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6" y="6393512"/>
            <a:ext cx="3196332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–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2535DA37-E95F-4D52-8C3F-978CA9F46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876" y="80866"/>
            <a:ext cx="7732094" cy="664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6681681" y="1596719"/>
            <a:ext cx="5193397" cy="1653146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Τοποθετήστε τα 4 ροζ και τα 4 μπλε στολίδια στο χριστουγεννιάτικο δέντρο για να δημιουργήσετε το μοτίβο σας. Μπορείτε αν θέλετε να φτιάξετε το μοτίβο στο δικό σας χαρτί.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7739475" y="3340427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7655104" y="443037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1560C9AC-1C13-4075-9337-A584C9604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058187" y="109961"/>
            <a:ext cx="1705450" cy="14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494FE3-5499-4BF6-95CE-51B08C3A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613170" y="3415321"/>
            <a:ext cx="665210" cy="81315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CEE76F6-CADD-4264-A8CF-1A72C84D4B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447245" y="3405270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5022859-D1CD-4A58-9C75-00A2946530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266376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2FADBBE-0471-42F9-B62D-B9CEEEB6CB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955655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C580D10-262A-422A-B1EF-0493AB637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02221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452BB8C-8B76-4598-A73A-FD247D166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15388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E3C66AF-7687-4D78-8D47-E166686F5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8555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FFEA32C-A1F4-49A9-BECF-ACE355E3BC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931586" y="452721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29742651-673B-4850-8732-F2908507AC19}"/>
              </a:ext>
            </a:extLst>
          </p:cNvPr>
          <p:cNvSpPr/>
          <p:nvPr/>
        </p:nvSpPr>
        <p:spPr>
          <a:xfrm>
            <a:off x="8239199" y="5611493"/>
            <a:ext cx="2716456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ΚΑΛΗ ΕΠΙΤΥΧΙΑ!!!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C91984CE-35F5-4D2F-99B2-3389A3681731}"/>
              </a:ext>
            </a:extLst>
          </p:cNvPr>
          <p:cNvSpPr/>
          <p:nvPr/>
        </p:nvSpPr>
        <p:spPr>
          <a:xfrm>
            <a:off x="215153" y="192407"/>
            <a:ext cx="2026808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4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F493479D-DF5B-4E0D-83D2-F2780DD1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32905"/>
            <a:ext cx="3121028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2020 - 2021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821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2535DA37-E95F-4D52-8C3F-978CA9F46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876" y="80866"/>
            <a:ext cx="7732094" cy="664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6570240" y="1596719"/>
            <a:ext cx="5193397" cy="1653146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Τοποθετήστε τα 4 ροζ και τα 4 μπλε στολίδια στο χριστουγεννιάτικο δέντρο για να δημιουργήσετε το μοτίβο σας. Μπορείτε αν θέλετε να φτιάξετε το μοτίβο στο δικό σας χαρτί.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7739475" y="3340427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7655104" y="443037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1560C9AC-1C13-4075-9337-A584C9604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058187" y="109961"/>
            <a:ext cx="1705450" cy="14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494FE3-5499-4BF6-95CE-51B08C3A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613170" y="3415321"/>
            <a:ext cx="665210" cy="81315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CEE76F6-CADD-4264-A8CF-1A72C84D4B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447245" y="3405270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5022859-D1CD-4A58-9C75-00A2946530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266376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2FADBBE-0471-42F9-B62D-B9CEEEB6CB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955655" y="3415321"/>
            <a:ext cx="665210" cy="8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C580D10-262A-422A-B1EF-0493AB637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02221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452BB8C-8B76-4598-A73A-FD247D166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15388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E3C66AF-7687-4D78-8D47-E166686F5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8555" y="454543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FFEA32C-A1F4-49A9-BECF-ACE355E3BC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931586" y="4527218"/>
            <a:ext cx="653837" cy="7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29742651-673B-4850-8732-F2908507AC19}"/>
              </a:ext>
            </a:extLst>
          </p:cNvPr>
          <p:cNvSpPr/>
          <p:nvPr/>
        </p:nvSpPr>
        <p:spPr>
          <a:xfrm>
            <a:off x="8239199" y="5611493"/>
            <a:ext cx="2716456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ΚΑΛΗ ΕΠΙΤΥΧΙΑ!!!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C91984CE-35F5-4D2F-99B2-3389A3681731}"/>
              </a:ext>
            </a:extLst>
          </p:cNvPr>
          <p:cNvSpPr/>
          <p:nvPr/>
        </p:nvSpPr>
        <p:spPr>
          <a:xfrm>
            <a:off x="215153" y="192407"/>
            <a:ext cx="2026808" cy="425791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4</a:t>
            </a:r>
            <a:endParaRPr lang="en-GB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F493479D-DF5B-4E0D-83D2-F2780DD1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32905"/>
            <a:ext cx="3121028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2020 - 2021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5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2535DA37-E95F-4D52-8C3F-978CA9F46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5" t="5922" r="27991" b="4973"/>
          <a:stretch/>
        </p:blipFill>
        <p:spPr bwMode="auto">
          <a:xfrm>
            <a:off x="0" y="0"/>
            <a:ext cx="3854358" cy="331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artoon Boy And Girl Waving Hand Stock Vector - Illustration of female,  lovable: 33235770 | Boy and girl cartoon, Cartoon boy, Girl cartoon">
            <a:extLst>
              <a:ext uri="{FF2B5EF4-FFF2-40B4-BE49-F238E27FC236}">
                <a16:creationId xmlns:a16="http://schemas.microsoft.com/office/drawing/2014/main" id="{1560C9AC-1C13-4075-9337-A584C9604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01421" y="109961"/>
            <a:ext cx="1705450" cy="14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494FE3-5499-4BF6-95CE-51B08C3A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353266" y="1602893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C580D10-262A-422A-B1EF-0493AB637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728797" y="1602893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3F446E72-819F-430A-883E-2828448038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25224" y="0"/>
            <a:ext cx="3854358" cy="331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EEFB6A52-D512-421B-A062-D653965C03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234" y="3281028"/>
            <a:ext cx="3854358" cy="331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">
            <a:extLst>
              <a:ext uri="{FF2B5EF4-FFF2-40B4-BE49-F238E27FC236}">
                <a16:creationId xmlns:a16="http://schemas.microsoft.com/office/drawing/2014/main" id="{F493479D-DF5B-4E0D-83D2-F2780DD1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4" y="6432905"/>
            <a:ext cx="3121028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Δ</a:t>
            </a:r>
            <a:r>
              <a:rPr lang="el-GR" altLang="en-US" sz="1200" dirty="0">
                <a:latin typeface="Calibri" panose="020F0502020204030204" pitchFamily="34" charset="0"/>
              </a:rPr>
              <a:t>’ Δημόσιο Νηπιαγωγείο Λατσιών 2020 - 2021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4" name="Picture 4" descr="Blank Christmas Tree Clip Art - Christmas Tree Clipart Blank PNG Image |  Transparent PNG Free Download on SeekPNG">
            <a:extLst>
              <a:ext uri="{FF2B5EF4-FFF2-40B4-BE49-F238E27FC236}">
                <a16:creationId xmlns:a16="http://schemas.microsoft.com/office/drawing/2014/main" id="{F78D6B26-F779-461E-9C00-0C0C9A0F7F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36469" y="3262809"/>
            <a:ext cx="3854358" cy="331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201538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Μπράβο τα καταφέρατε!!!</a:t>
            </a:r>
            <a:endParaRPr lang="en-GB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776D3BF-C23F-443E-910C-E6551380AA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127139" y="1614818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1E16F6CE-5C5A-4ABE-973F-E1AA0CD22D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502670" y="1614818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EA55FBE-909B-4CC8-BA1D-12E6CE5114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929788" y="1614818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C39C9B32-A007-47CC-88C6-A814376220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2305319" y="1614818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C0DD4943-E902-45E2-9345-F48C4B59DC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720968" y="1602893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13BEB4ED-B95C-4BA3-8B40-DB5E949682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3096499" y="1602893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55ED6FF3-5D0F-4478-A436-A3F6E2BC0A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3919468" y="168284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1AD7992-458B-43D1-B57E-8EE7C48746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4317810" y="169477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0E1FF43-453F-4F80-A83D-5AD40674B2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693341" y="169477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136FBD8-0B45-4D9F-A91A-D6B078B6A0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5120459" y="169477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41B412B-889A-4715-A666-13E356856B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5452756" y="169477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6C6464CB-43CB-4323-89A3-E059D3D98E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5868405" y="168284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9B2A740-A364-4901-88A6-7AF8E7B67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6243936" y="168284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430B429-1478-45C5-93A1-07949C7945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6612106" y="168284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C75E6BC3-C530-4016-A467-8B902240BA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315814" y="4977294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6E3FAF58-4CBD-4078-82D5-7B33A8D82B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711857" y="499712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A340226-C7A2-4717-83A5-F9AD74D044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73852" y="4977294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D74579C-79C2-4DC6-BE5F-ED9AD6163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461301" y="4977294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AEBFE429-ED29-4B55-BC6C-10DE49B4BB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856834" y="4982355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570876C-3A87-4663-BDA0-816442EAE9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2231039" y="4982355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C99FBAA-ED79-4B67-8359-2505DFB07E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2614865" y="4977294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F29CACF-A195-4ECC-A33B-08F68FEAC6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2981967" y="499712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81522062-F7CB-41D8-B798-6359971A71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028509" y="4959228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2DA2289-1FFF-4D05-9846-308D1E64A8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4415958" y="4959228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DF9EC28C-B5D9-4060-8178-3FCD3969F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4811491" y="4964289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7D4BDD4-1BCF-4950-913E-9B0F543D28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5185696" y="4964289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E78AEA8-956E-4FAE-A113-93476A5599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5569522" y="4959228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BDA7ED7-AFC6-4ADC-95C3-BDC8EAD776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5936624" y="4979060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72ACC82-8EA8-49B6-9BE9-929657E167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6301686" y="498631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1675CB58-354B-49D5-A42C-8DACF7C3CA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6675891" y="498631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64DEFA-98F4-4C61-90C7-B86008476556}"/>
              </a:ext>
            </a:extLst>
          </p:cNvPr>
          <p:cNvSpPr txBox="1"/>
          <p:nvPr/>
        </p:nvSpPr>
        <p:spPr>
          <a:xfrm>
            <a:off x="7486258" y="1561300"/>
            <a:ext cx="3065827" cy="5847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bg1"/>
                </a:solidFill>
              </a:rPr>
              <a:t>Τα μοτίβα μας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7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A1CA291-4230-49F9-8212-740024EE55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7486258" y="2333367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5BDB420B-0DD9-4AD0-87DC-E2ABB93889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7861789" y="2333367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FC11580-BD55-4BC1-AD41-5330840EF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260131" y="2345292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BC7C99B-6543-4809-93EF-13D4EE82D6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35662" y="2345292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A7770AA-C88B-47D4-8C50-C92E558AE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77"/>
          <a:stretch/>
        </p:blipFill>
        <p:spPr bwMode="auto">
          <a:xfrm>
            <a:off x="9019546" y="2345292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591D412F-B33D-42E0-9B9D-32B3225AF5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38311" y="2345292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4C2CA46-BDC6-485E-AE1A-A0A04B36A0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853960" y="2333367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67E4A8D6-55D9-46BF-B61D-24A9177FB7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9491" y="2333367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E57AC8B-263E-4A93-BE51-BF73EF177E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7448297" y="306204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7580650-0B57-4264-B89B-CE53435633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7846639" y="307396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AB11BA64-C971-416E-96D0-7F9B4D5E3F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222170" y="307396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F58A6311-EA9A-4AD1-8446-3A412D13C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649288" y="307396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060F6FE8-E619-4555-8512-0F50C59FC1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024819" y="307396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3EC6964-7A30-4190-A6DD-167CA36843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440468" y="306204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08A7506-AE12-48A6-8FD7-193489BCD3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815999" y="306204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24FE37A1-89D0-41A9-BB53-DBE62F1179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184169" y="3062041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E1DD7DA1-3C4F-44E1-B8CF-6405D3D119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7505941" y="3957835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B1DEF51-95F7-47C5-BB06-0222B33E54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77"/>
          <a:stretch/>
        </p:blipFill>
        <p:spPr bwMode="auto">
          <a:xfrm>
            <a:off x="7858750" y="3977667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801D7CD2-BDD5-49E7-A1BF-D00B58E04F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263979" y="3957835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98702D4-7511-4176-868D-69204AA411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8651428" y="3957835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C64CC7AE-039D-4573-B0CF-053EF96897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046961" y="396289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59A3F38A-2337-4B8F-981F-D062CD4413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77"/>
          <a:stretch/>
        </p:blipFill>
        <p:spPr bwMode="auto">
          <a:xfrm>
            <a:off x="9377932" y="3962896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B87E577C-A0A0-487A-AE02-D70E112FAD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804992" y="3957835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6A1D40B-FA69-43E8-B045-F843E0E165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10227276" y="3955396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D2E2188-CDA3-43D8-BE33-25323B02F3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7519546" y="464536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6723A01-6B46-4E13-97D0-886DCC84D1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7906995" y="464536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957F6FBA-9A4C-4EE8-9DAA-49314D4651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302528" y="4650422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D879665-16C8-4E77-A997-355F3BDB78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8676733" y="4650422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4311C3E7-6CE3-416F-8F0E-410085839E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060559" y="4645361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37DFF962-7413-4509-A09B-4D4276C61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169"/>
          <a:stretch/>
        </p:blipFill>
        <p:spPr bwMode="auto">
          <a:xfrm>
            <a:off x="9427661" y="4665193"/>
            <a:ext cx="315868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1B9699FB-F729-4EB2-8E7E-5B5773884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9792723" y="4672444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2" descr="Χριστουγεννιάτικες μπάλες png | PNGEgg">
            <a:extLst>
              <a:ext uri="{FF2B5EF4-FFF2-40B4-BE49-F238E27FC236}">
                <a16:creationId xmlns:a16="http://schemas.microsoft.com/office/drawing/2014/main" id="{7F63DF81-2EF6-4BC6-B9B8-7B5DE5EA11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877"/>
          <a:stretch/>
        </p:blipFill>
        <p:spPr bwMode="auto">
          <a:xfrm>
            <a:off x="10166928" y="4672444"/>
            <a:ext cx="308968" cy="37768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10" descr="C:\Users\Niki Andreou\AppData\Local\Microsoft\Windows\INetCache\Content.MSO\575A798B.tmp">
            <a:extLst>
              <a:ext uri="{FF2B5EF4-FFF2-40B4-BE49-F238E27FC236}">
                <a16:creationId xmlns:a16="http://schemas.microsoft.com/office/drawing/2014/main" id="{62728898-B6FB-4794-BD44-1B6C2DF94BA3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5809" y="5513547"/>
            <a:ext cx="1062304" cy="1063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214656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541</TotalTime>
  <Words>402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Times New Roman</vt:lpstr>
      <vt:lpstr>Wingdings</vt:lpstr>
      <vt:lpstr>Atlas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Μαρία Χριστοδούλου</dc:creator>
  <cp:lastModifiedBy>Μαρία Χριστοδούλου</cp:lastModifiedBy>
  <cp:revision>78</cp:revision>
  <dcterms:created xsi:type="dcterms:W3CDTF">2020-05-17T09:01:08Z</dcterms:created>
  <dcterms:modified xsi:type="dcterms:W3CDTF">2020-12-20T15:36:45Z</dcterms:modified>
</cp:coreProperties>
</file>