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C1J1YlaAUzUaDEIrxfieA==" hashData="/PV82ObpiM3bNJ4ezAZGAxEEFQtJ0T9P2S50myWOTiTW1Tf9O5KBk6g+l13Qh1OPIH4IkVu92bfHWZyuGltwn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F7352-D620-4DC7-9048-F05DD5B96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5A796-9360-4BF0-8D8E-348995B3D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9A726-7D80-4883-AF52-E2A77FB1D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2355-F95D-4F70-9E48-AE78793F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969F6-ED30-4723-87B1-0285F97B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1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E7D-CD65-4CEE-984B-69C15D42A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6E5ADE-654C-4EEA-A8EB-0B4531BC8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FB6CD-0779-422F-B608-0AD6AFC91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4A5ED-D7F5-41D1-92B6-210069B9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81771-4FB2-4A8D-9917-3F1264D4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7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EF7E8F-0FCF-4351-9942-9F4599889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FFF29-F157-4713-922A-E130C77E5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E9856-DCD6-4209-9BF3-22684589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89F4A-59D6-4531-B50B-EE240AE1B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5D7F3-A9FA-4239-B8F9-8354EC6CB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4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94F0-4202-4697-876E-4DF9C8236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0575-1186-44B0-A414-423DB5C69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888F9-2AAB-4FB3-BFEC-0B5E64A7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CC8DF-0383-4961-9542-A987CAF5A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10114-46EA-412F-BC0A-7DCCCB17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DA5B-D557-422C-A1D8-2594B2631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B2811-DE80-438D-95DD-3A8FE9DE3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9FD90-5DCE-47A5-9A50-4908BDB6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65091-20DD-4E99-830B-539074D3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2C716-ACC5-4CDE-B04B-9E8EF605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7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C1583-0F8E-4E29-BB85-2D2263848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ABDEE-F593-4CDD-86FD-B702B8FA7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D8256-15D3-4A96-8F18-958A753F65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CD95D-ED30-4130-8F3B-9908D98E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7AC32-9AEB-453D-8378-61FB4877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3130C-7C67-491A-9A60-B7A4F5E3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FB650-18E3-4BF6-A755-CE3ABAF03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EDD8E-EE9C-4120-A9BA-9EAC6C1A5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1C3F-9109-4A02-B416-046A4CE59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E529E9-B0FC-4083-A5A8-A69EC9422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C6F733-179F-4891-AA15-0CC221E91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CBF9BE-9BE4-4E0D-AC5B-366675EF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774988-9BE0-4850-9F7F-98CCFD38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37E4A-7451-4194-A362-1FB4BE0E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9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0967-0721-40B2-BD49-2FA235D3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2F712-1499-40E4-AD3E-088F6DFFE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F5D576-B858-48FF-B9F1-661D3C27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ED40E6-0B1C-4A96-85A7-E9520A5C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3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73CAB-76A9-4D0C-8E39-76FF3EDF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4EC34B-0E32-4D86-9BBC-5A4A6985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619B-E7B8-426C-AEDD-1DCBD4DF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FA49-794E-4245-A9A5-A83B012A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C8CE4-8BCC-49C2-8CD4-62BBC537E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E05AAE-02AF-48E7-90B4-A9D1177E4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B4AD1-4470-40B8-9FB3-2AC03487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C0FBD-CDDC-414E-9D34-D3C3503B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5B619-FE88-419B-9238-E0A9C4CAC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9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050D7-D7F4-4BA0-A538-1CA33A526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5187E-6477-4C3E-839F-06032AB090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DB567-6844-4B5D-BF2D-48D60C9AB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E81CE-EC7C-4034-A771-A5ECA151B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A3B7B-04EA-4037-8A01-617AFF4C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66097-8390-46AA-9450-09F7A4976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6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C6DB60-3F75-461D-ADFD-0DA8C3CD4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86DF6-D893-4E82-A925-E2CB708D2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BCFF9-14E7-4D3F-ABC9-C685F654F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F4987-0A49-4A28-9D9A-BD7AF6F0F9A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8CF70-714E-44E5-98F8-68CA8DF62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6D97E-4807-4BD1-A5B2-4F2256CE8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C98FB-805B-45B2-B029-06B53F2F0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6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64A3B4-94A9-44D7-8A85-5DE3404ADA97}"/>
              </a:ext>
            </a:extLst>
          </p:cNvPr>
          <p:cNvSpPr/>
          <p:nvPr/>
        </p:nvSpPr>
        <p:spPr>
          <a:xfrm>
            <a:off x="2660725" y="388416"/>
            <a:ext cx="7193280" cy="1487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l-G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κουνελάκι έβαψε 7 κόκκινα αυγά για το Πάσχα.  Το βράδυ θα έρθουν οι φίλοι του για το πασχαλινό τραπέζι.  Θέλει να βάλει τα αβγά του σε 2 καλάθια.  Μπορείτε να το βοηθήσετε να στολίσει τα αβγά του στα καλάθια;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2" descr="http://www.stockphotopro.com/photo-thumbs-2/stockphotopro_69282AVT_no_title.jpg">
            <a:extLst>
              <a:ext uri="{FF2B5EF4-FFF2-40B4-BE49-F238E27FC236}">
                <a16:creationId xmlns:a16="http://schemas.microsoft.com/office/drawing/2014/main" id="{E28AD54C-4F2A-44B4-AD88-39653FFBD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744" y="1746304"/>
            <a:ext cx="583882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 descr="http://www.lauraashe.com/basketry/yellowblue.jpg">
            <a:extLst>
              <a:ext uri="{FF2B5EF4-FFF2-40B4-BE49-F238E27FC236}">
                <a16:creationId xmlns:a16="http://schemas.microsoft.com/office/drawing/2014/main" id="{EB844435-2C5C-40EF-BE15-EB208AAA3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464" y="3613330"/>
            <a:ext cx="4533901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E80FD6-CC67-402D-A09E-AC9E3DEB60BA}"/>
              </a:ext>
            </a:extLst>
          </p:cNvPr>
          <p:cNvSpPr txBox="1"/>
          <p:nvPr/>
        </p:nvSpPr>
        <p:spPr>
          <a:xfrm>
            <a:off x="6096000" y="1839334"/>
            <a:ext cx="4533902" cy="2585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E649DB-B778-4001-8ABB-549DCD5285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2" y="6146854"/>
            <a:ext cx="2257143" cy="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48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2020-04-12T20:10:06Z</dcterms:created>
  <dcterms:modified xsi:type="dcterms:W3CDTF">2020-04-12T20:15:51Z</dcterms:modified>
</cp:coreProperties>
</file>