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5" r:id="rId1"/>
  </p:sldMasterIdLst>
  <p:sldIdLst>
    <p:sldId id="256" r:id="rId2"/>
    <p:sldId id="302" r:id="rId3"/>
    <p:sldId id="299" r:id="rId4"/>
    <p:sldId id="297" r:id="rId5"/>
    <p:sldId id="300" r:id="rId6"/>
    <p:sldId id="30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2" d="100"/>
          <a:sy n="92" d="100"/>
        </p:scale>
        <p:origin x="84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CC22FB7-4215-4D6E-B586-4FE492A8DE13}" type="datetimeFigureOut">
              <a:rPr lang="en-US" smtClean="0"/>
              <a:t>12/19/2020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2B34B3B-B0B6-401E-B731-BB79B7261F82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26167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22FB7-4215-4D6E-B586-4FE492A8DE13}" type="datetimeFigureOut">
              <a:rPr lang="en-US" smtClean="0"/>
              <a:t>12/19/2020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34B3B-B0B6-401E-B731-BB79B7261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70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22FB7-4215-4D6E-B586-4FE492A8DE13}" type="datetimeFigureOut">
              <a:rPr lang="en-US" smtClean="0"/>
              <a:t>12/19/2020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34B3B-B0B6-401E-B731-BB79B7261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604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22FB7-4215-4D6E-B586-4FE492A8DE13}" type="datetimeFigureOut">
              <a:rPr lang="en-US" smtClean="0"/>
              <a:t>12/19/2020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34B3B-B0B6-401E-B731-BB79B7261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41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22FB7-4215-4D6E-B586-4FE492A8DE13}" type="datetimeFigureOut">
              <a:rPr lang="en-US" smtClean="0"/>
              <a:t>12/19/2020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34B3B-B0B6-401E-B731-BB79B7261F82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9569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22FB7-4215-4D6E-B586-4FE492A8DE13}" type="datetimeFigureOut">
              <a:rPr lang="en-US" smtClean="0"/>
              <a:t>12/19/2020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34B3B-B0B6-401E-B731-BB79B7261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744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22FB7-4215-4D6E-B586-4FE492A8DE13}" type="datetimeFigureOut">
              <a:rPr lang="en-US" smtClean="0"/>
              <a:t>12/19/2020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34B3B-B0B6-401E-B731-BB79B7261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421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22FB7-4215-4D6E-B586-4FE492A8DE13}" type="datetimeFigureOut">
              <a:rPr lang="en-US" smtClean="0"/>
              <a:t>12/19/2020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34B3B-B0B6-401E-B731-BB79B7261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07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22FB7-4215-4D6E-B586-4FE492A8DE13}" type="datetimeFigureOut">
              <a:rPr lang="en-US" smtClean="0"/>
              <a:t>12/19/2020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34B3B-B0B6-401E-B731-BB79B7261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55778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22FB7-4215-4D6E-B586-4FE492A8DE13}" type="datetimeFigureOut">
              <a:rPr lang="en-US" smtClean="0"/>
              <a:t>12/19/2020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34B3B-B0B6-401E-B731-BB79B7261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14660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22FB7-4215-4D6E-B586-4FE492A8DE13}" type="datetimeFigureOut">
              <a:rPr lang="en-US" smtClean="0"/>
              <a:t>12/19/2020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34B3B-B0B6-401E-B731-BB79B7261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815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8CC22FB7-4215-4D6E-B586-4FE492A8DE13}" type="datetimeFigureOut">
              <a:rPr lang="en-US" smtClean="0"/>
              <a:t>12/19/2020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D2B34B3B-B0B6-401E-B731-BB79B7261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556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6" r:id="rId1"/>
    <p:sldLayoutId id="2147483867" r:id="rId2"/>
    <p:sldLayoutId id="2147483868" r:id="rId3"/>
    <p:sldLayoutId id="2147483869" r:id="rId4"/>
    <p:sldLayoutId id="2147483870" r:id="rId5"/>
    <p:sldLayoutId id="2147483871" r:id="rId6"/>
    <p:sldLayoutId id="2147483872" r:id="rId7"/>
    <p:sldLayoutId id="2147483873" r:id="rId8"/>
    <p:sldLayoutId id="2147483874" r:id="rId9"/>
    <p:sldLayoutId id="2147483875" r:id="rId10"/>
    <p:sldLayoutId id="214748387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4338" y="807312"/>
            <a:ext cx="10477299" cy="1070916"/>
          </a:xfrm>
        </p:spPr>
        <p:txBody>
          <a:bodyPr>
            <a:noAutofit/>
          </a:bodyPr>
          <a:lstStyle/>
          <a:p>
            <a:pPr algn="ctr"/>
            <a:r>
              <a:rPr lang="el-GR" sz="6600" b="1" dirty="0">
                <a:latin typeface="Arial Rounded MT Bold" panose="020F0704030504030204" pitchFamily="34" charset="0"/>
              </a:rPr>
              <a:t>Ανάλυση του αριθμού 4</a:t>
            </a:r>
            <a:endParaRPr lang="en-US" sz="6600" b="1" dirty="0">
              <a:latin typeface="Arial Rounded MT Bold" panose="020F070403050403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80210" y="1878228"/>
            <a:ext cx="2428928" cy="452494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81477" y="5151508"/>
            <a:ext cx="1620170" cy="125166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14027" y="5165313"/>
            <a:ext cx="1584429" cy="12240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98456" y="5151508"/>
            <a:ext cx="1504878" cy="120712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4318" y="5151508"/>
            <a:ext cx="1588596" cy="122726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14317" y="452283"/>
            <a:ext cx="36692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100" dirty="0"/>
              <a:t>Δ΄ ΔΗΜΟΣΙΟ ΝΗΠΙΑΓΩΓΕΙΟ ΛΑΤΣΙΩΝ</a:t>
            </a:r>
            <a:r>
              <a:rPr lang="en-US" sz="1100" dirty="0"/>
              <a:t> </a:t>
            </a:r>
            <a:r>
              <a:rPr lang="en-US" sz="1200" dirty="0"/>
              <a:t>2020 - 2021</a:t>
            </a:r>
            <a:r>
              <a:rPr lang="el-GR" sz="1200" dirty="0"/>
              <a:t> </a:t>
            </a:r>
            <a:r>
              <a:rPr lang="el-GR" sz="1100" dirty="0"/>
              <a:t>(Ν.Α.)</a:t>
            </a:r>
            <a:endParaRPr lang="en-US" sz="11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59199" y="1878228"/>
            <a:ext cx="2467884" cy="4524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5636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6716" y="807921"/>
            <a:ext cx="9875520" cy="1914144"/>
          </a:xfrm>
        </p:spPr>
        <p:txBody>
          <a:bodyPr>
            <a:normAutofit/>
          </a:bodyPr>
          <a:lstStyle/>
          <a:p>
            <a:r>
              <a:rPr lang="el-GR" dirty="0"/>
              <a:t>Το μικρό ξωτικό του </a:t>
            </a:r>
            <a:r>
              <a:rPr lang="el-GR" dirty="0" err="1"/>
              <a:t>Αη</a:t>
            </a:r>
            <a:r>
              <a:rPr lang="el-GR" dirty="0"/>
              <a:t> Βασίλη θέλει να βάλει 4 δώρα κάτω από δύο δέντρα. Μπορείς να το βοηθήσεις</a:t>
            </a:r>
            <a:r>
              <a:rPr lang="en-US" dirty="0"/>
              <a:t>;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67912" y="2895149"/>
            <a:ext cx="4453128" cy="361463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20846" y="452283"/>
            <a:ext cx="36573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100" dirty="0"/>
              <a:t>Δ΄ ΔΗΜΟΣΙΟ ΝΗΠΙΑΓΩΓΕΙΟ ΛΑΤΣΙΩΝ </a:t>
            </a:r>
            <a:r>
              <a:rPr lang="en-US" sz="1100" dirty="0"/>
              <a:t> </a:t>
            </a:r>
            <a:r>
              <a:rPr lang="en-US" sz="1200" dirty="0"/>
              <a:t>2020 – 2021 </a:t>
            </a:r>
            <a:r>
              <a:rPr lang="el-GR" sz="1100" dirty="0"/>
              <a:t>(Ν.Α.)</a:t>
            </a:r>
            <a:endParaRPr lang="en-US" sz="11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56716" y="3040109"/>
            <a:ext cx="2821510" cy="317980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51238" y="3148264"/>
            <a:ext cx="2733109" cy="3263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3426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7054" y="648929"/>
            <a:ext cx="10900985" cy="5817774"/>
          </a:xfrm>
        </p:spPr>
        <p:txBody>
          <a:bodyPr>
            <a:normAutofit/>
          </a:bodyPr>
          <a:lstStyle/>
          <a:p>
            <a:pPr lvl="0"/>
            <a:r>
              <a:rPr lang="el-GR" sz="2800" dirty="0"/>
              <a:t>Δοκίμασε να βάλεις τα 4 δώρα κάτω από τα 2 δέντρα.</a:t>
            </a:r>
          </a:p>
          <a:p>
            <a:pPr lvl="0"/>
            <a:r>
              <a:rPr lang="el-GR" sz="2800" dirty="0"/>
              <a:t>Με ποιους τρόπους μπορείς να βάλεις τα </a:t>
            </a:r>
            <a:r>
              <a:rPr lang="en-US" sz="2800" dirty="0"/>
              <a:t>4</a:t>
            </a:r>
            <a:r>
              <a:rPr lang="el-GR" sz="2800" dirty="0"/>
              <a:t> δώρα στα 2 δέντρα;</a:t>
            </a:r>
          </a:p>
          <a:p>
            <a:pPr lvl="0"/>
            <a:r>
              <a:rPr lang="el-GR" sz="2800" dirty="0"/>
              <a:t>Πόσες λύσεις μπορείς να βρεις;</a:t>
            </a:r>
          </a:p>
          <a:p>
            <a:pPr lvl="0"/>
            <a:r>
              <a:rPr lang="el-GR" sz="2800" dirty="0"/>
              <a:t>Μπορείς ,αν δεν έχεις εκτυπωτή , να μεταφέρεις τις λύσεις σου σε κάποιο άλλο χαρτί, βλέποντας το πρόβλημα από την οθόνη σου.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140063" y="3097426"/>
            <a:ext cx="2821510" cy="317980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6698" y="4467767"/>
            <a:ext cx="1620170" cy="125166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7958" y="3097427"/>
            <a:ext cx="1620170" cy="125166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60998" y="3084054"/>
            <a:ext cx="1620170" cy="125166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60998" y="4586031"/>
            <a:ext cx="1620170" cy="1251661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97827" y="383458"/>
            <a:ext cx="36422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100" dirty="0"/>
              <a:t>Δ΄ ΔΗΜΟΣΙΟ ΝΗΠΙΑΓΩΓΕΙΟ ΛΑΤΣΙΩΝ</a:t>
            </a:r>
            <a:r>
              <a:rPr lang="en-US" sz="1100" dirty="0"/>
              <a:t> </a:t>
            </a:r>
            <a:r>
              <a:rPr lang="en-US" sz="1200" dirty="0"/>
              <a:t>2020 - 2021  </a:t>
            </a:r>
            <a:r>
              <a:rPr lang="el-GR" sz="1200" dirty="0"/>
              <a:t> </a:t>
            </a:r>
            <a:r>
              <a:rPr lang="el-GR" sz="1100" dirty="0"/>
              <a:t>(Ν.Α.)</a:t>
            </a:r>
            <a:endParaRPr lang="en-US" sz="11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33251" y="3097426"/>
            <a:ext cx="2733109" cy="3263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6828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609599"/>
            <a:ext cx="9875520" cy="1933575"/>
          </a:xfrm>
        </p:spPr>
        <p:txBody>
          <a:bodyPr>
            <a:normAutofit/>
          </a:bodyPr>
          <a:lstStyle/>
          <a:p>
            <a:pPr algn="ctr"/>
            <a:br>
              <a:rPr lang="el-GR" b="1" u="sng" dirty="0"/>
            </a:br>
            <a:r>
              <a:rPr lang="el-GR" sz="3600" dirty="0"/>
              <a:t>. </a:t>
            </a:r>
            <a:endParaRPr lang="en-US" sz="36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6384513"/>
              </p:ext>
            </p:extLst>
          </p:nvPr>
        </p:nvGraphicFramePr>
        <p:xfrm>
          <a:off x="2595676" y="372385"/>
          <a:ext cx="7780892" cy="604258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8904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90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08517">
                <a:tc>
                  <a:txBody>
                    <a:bodyPr/>
                    <a:lstStyle/>
                    <a:p>
                      <a:r>
                        <a:rPr lang="el-GR" dirty="0">
                          <a:solidFill>
                            <a:schemeClr val="tx1"/>
                          </a:solidFill>
                        </a:rPr>
                        <a:t>1.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08517">
                <a:tc>
                  <a:txBody>
                    <a:bodyPr/>
                    <a:lstStyle/>
                    <a:p>
                      <a:r>
                        <a:rPr lang="el-GR" dirty="0"/>
                        <a:t>2.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08517">
                <a:tc>
                  <a:txBody>
                    <a:bodyPr/>
                    <a:lstStyle/>
                    <a:p>
                      <a:r>
                        <a:rPr lang="el-GR" dirty="0"/>
                        <a:t>3.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08517">
                <a:tc>
                  <a:txBody>
                    <a:bodyPr/>
                    <a:lstStyle/>
                    <a:p>
                      <a:r>
                        <a:rPr lang="el-GR" dirty="0"/>
                        <a:t>4.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08517">
                <a:tc>
                  <a:txBody>
                    <a:bodyPr/>
                    <a:lstStyle/>
                    <a:p>
                      <a:r>
                        <a:rPr lang="el-GR" dirty="0"/>
                        <a:t>5.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902160" y="416761"/>
            <a:ext cx="1273593" cy="1120345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968061" y="1660095"/>
            <a:ext cx="1273593" cy="1120345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968062" y="2840165"/>
            <a:ext cx="1273593" cy="1120345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968061" y="4056003"/>
            <a:ext cx="1273593" cy="1120345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956237" y="5260525"/>
            <a:ext cx="1273593" cy="1120345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4359" y="2695702"/>
            <a:ext cx="1030429" cy="796057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2482" y="3677038"/>
            <a:ext cx="1007378" cy="778249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938" y="4650579"/>
            <a:ext cx="964605" cy="745205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938" y="5616691"/>
            <a:ext cx="897668" cy="69349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80540" y="420129"/>
            <a:ext cx="14863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/>
              <a:t>Σύρε με το ποντίκι  του υπολογιστή σου τα δώρα κάτω από τα δέντρα και βρες τα ζευγαράκια του 4.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60297" y="217394"/>
            <a:ext cx="37791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100" dirty="0"/>
              <a:t>Δ΄ ΔΗΜΟΣΙΟ ΝΗΠΙΑΓΩΓΕΙΟ ΛΑΤΣΙΩΝ</a:t>
            </a:r>
            <a:r>
              <a:rPr lang="en-US" sz="1100" dirty="0"/>
              <a:t> </a:t>
            </a:r>
            <a:r>
              <a:rPr lang="en-US" sz="1200" dirty="0"/>
              <a:t>2020 - 2021</a:t>
            </a:r>
            <a:r>
              <a:rPr lang="el-GR" sz="1200" dirty="0"/>
              <a:t> </a:t>
            </a:r>
            <a:r>
              <a:rPr lang="en-US" sz="1200" dirty="0"/>
              <a:t> </a:t>
            </a:r>
            <a:r>
              <a:rPr lang="el-GR" sz="1100" dirty="0"/>
              <a:t>(Ν.Α.)</a:t>
            </a:r>
            <a:endParaRPr lang="en-US" sz="1100" dirty="0"/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69538" y="443030"/>
            <a:ext cx="1039343" cy="1141819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69537" y="1607750"/>
            <a:ext cx="1039343" cy="1141819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69536" y="2866435"/>
            <a:ext cx="1039343" cy="1141819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69536" y="4082273"/>
            <a:ext cx="1039343" cy="1141819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69536" y="5284538"/>
            <a:ext cx="1039343" cy="1141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0234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6512933"/>
              </p:ext>
            </p:extLst>
          </p:nvPr>
        </p:nvGraphicFramePr>
        <p:xfrm>
          <a:off x="2149987" y="393953"/>
          <a:ext cx="8128000" cy="60795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15905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15905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15905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15905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15905"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557360" y="464971"/>
            <a:ext cx="1135387" cy="109051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476367" y="1581927"/>
            <a:ext cx="1216381" cy="116830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476367" y="2829566"/>
            <a:ext cx="1161314" cy="11154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476365" y="4024314"/>
            <a:ext cx="1243914" cy="11947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476365" y="5245509"/>
            <a:ext cx="1243913" cy="1194749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388657" y="971227"/>
            <a:ext cx="1568975" cy="483209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l-GR" sz="2800" dirty="0"/>
              <a:t>Αν θέλεις τύπωσε αυτό το φύλλο εργασίας και ζωγράφισε τις λύσεις σου.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69579" y="199500"/>
            <a:ext cx="3606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100" dirty="0"/>
              <a:t>Δ΄ ΔΗΜΟΣΙΟ ΝΗΠΙΑΓΩΓΕΙΟ ΛΑΤΣΙΩΝ</a:t>
            </a:r>
            <a:r>
              <a:rPr lang="en-US" sz="1100" dirty="0"/>
              <a:t> </a:t>
            </a:r>
            <a:r>
              <a:rPr lang="en-US" sz="1200" dirty="0"/>
              <a:t>2020 – 2021 </a:t>
            </a:r>
            <a:r>
              <a:rPr lang="el-GR" sz="1100" dirty="0"/>
              <a:t>(Ν.Α.)</a:t>
            </a:r>
            <a:endParaRPr lang="en-US" sz="1100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26033" y="435495"/>
            <a:ext cx="1132832" cy="1119988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26033" y="1635109"/>
            <a:ext cx="1132832" cy="1088384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26033" y="2862080"/>
            <a:ext cx="1132832" cy="1119988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26033" y="4061695"/>
            <a:ext cx="1132832" cy="1119988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26033" y="5320270"/>
            <a:ext cx="1132832" cy="1119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9690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6141" y="452283"/>
            <a:ext cx="9875520" cy="2965622"/>
          </a:xfrm>
        </p:spPr>
        <p:txBody>
          <a:bodyPr>
            <a:normAutofit/>
          </a:bodyPr>
          <a:lstStyle/>
          <a:p>
            <a:pPr algn="ctr"/>
            <a:r>
              <a:rPr lang="el-GR" sz="7200" b="1" dirty="0"/>
              <a:t>Μπράβο που τα κατάφερες!!!</a:t>
            </a:r>
          </a:p>
        </p:txBody>
      </p:sp>
      <p:pic>
        <p:nvPicPr>
          <p:cNvPr id="4" name="Picture 3" descr="C:\Users\Niki Andreou\AppData\Local\Microsoft\Windows\INetCache\Content.MSO\575A798B.tmp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24907" y="3557642"/>
            <a:ext cx="2620645" cy="262064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320846" y="452283"/>
            <a:ext cx="3378318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100" dirty="0"/>
              <a:t>Δ΄ ΔΗΜΟΣΙΟ ΝΗΠΙΑΓΩΓΕΙΟ ΛΑΤΣΙΩΝ</a:t>
            </a:r>
            <a:r>
              <a:rPr lang="en-US" sz="1100" dirty="0"/>
              <a:t> </a:t>
            </a:r>
            <a:r>
              <a:rPr lang="en-US" sz="1200" dirty="0"/>
              <a:t>2020 - 2021</a:t>
            </a:r>
            <a:r>
              <a:rPr lang="el-GR" sz="1200" dirty="0"/>
              <a:t> </a:t>
            </a:r>
            <a:r>
              <a:rPr lang="el-GR" sz="1100" dirty="0"/>
              <a:t>(Ν.Α.)</a:t>
            </a:r>
            <a:endParaRPr lang="en-US" sz="11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4990" b="29579"/>
          <a:stretch/>
        </p:blipFill>
        <p:spPr>
          <a:xfrm>
            <a:off x="423707" y="3038168"/>
            <a:ext cx="3174899" cy="344129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1671342987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Red Violet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Basis</Template>
  <TotalTime>269</TotalTime>
  <Words>209</Words>
  <Application>Microsoft Office PowerPoint</Application>
  <PresentationFormat>Widescreen</PresentationFormat>
  <Paragraphs>21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 Rounded MT Bold</vt:lpstr>
      <vt:lpstr>Corbel</vt:lpstr>
      <vt:lpstr>Basis</vt:lpstr>
      <vt:lpstr>PowerPoint Presentation</vt:lpstr>
      <vt:lpstr>Το μικρό ξωτικό του Αη Βασίλη θέλει να βάλει 4 δώρα κάτω από δύο δέντρα. Μπορείς να το βοηθήσεις;</vt:lpstr>
      <vt:lpstr>PowerPoint Presentation</vt:lpstr>
      <vt:lpstr> . </vt:lpstr>
      <vt:lpstr>PowerPoint Presentation</vt:lpstr>
      <vt:lpstr>Μπράβο που τα κατάφερες!!!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Niki Andreou</dc:creator>
  <cp:lastModifiedBy>Μαρία Χριστοδούλου</cp:lastModifiedBy>
  <cp:revision>34</cp:revision>
  <dcterms:created xsi:type="dcterms:W3CDTF">2020-05-16T05:44:39Z</dcterms:created>
  <dcterms:modified xsi:type="dcterms:W3CDTF">2020-12-19T20:15:17Z</dcterms:modified>
</cp:coreProperties>
</file>