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9" r:id="rId2"/>
    <p:sldId id="256" r:id="rId3"/>
    <p:sldId id="257" r:id="rId4"/>
    <p:sldId id="258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LSkGE+kPX8zYsqK6TgOXSg==" hashData="4yF7IkybW8P3/30x1wtXn8iwo1bWOXpJEORZhSszRxtVy+AWNj89lk6fgNLRONniTi4pHkjJRfkW3GzwCWCnjg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5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2" d="100"/>
          <a:sy n="92" d="100"/>
        </p:scale>
        <p:origin x="78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EA620-2540-46A6-9FCC-C309C2C2BAED}" type="datetimeFigureOut">
              <a:rPr lang="en-US" smtClean="0"/>
              <a:t>5/9/2021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BF67-4E08-4B53-8E1A-546380607D36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3782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EA620-2540-46A6-9FCC-C309C2C2BAED}" type="datetimeFigureOut">
              <a:rPr lang="en-US" smtClean="0"/>
              <a:t>5/9/2021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BF67-4E08-4B53-8E1A-546380607D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810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EA620-2540-46A6-9FCC-C309C2C2BAED}" type="datetimeFigureOut">
              <a:rPr lang="en-US" smtClean="0"/>
              <a:t>5/9/2021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BF67-4E08-4B53-8E1A-546380607D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50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EA620-2540-46A6-9FCC-C309C2C2BAED}" type="datetimeFigureOut">
              <a:rPr lang="en-US" smtClean="0"/>
              <a:t>5/9/2021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BF67-4E08-4B53-8E1A-546380607D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807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EA620-2540-46A6-9FCC-C309C2C2BAED}" type="datetimeFigureOut">
              <a:rPr lang="en-US" smtClean="0"/>
              <a:t>5/9/2021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BF67-4E08-4B53-8E1A-546380607D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74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EA620-2540-46A6-9FCC-C309C2C2BAED}" type="datetimeFigureOut">
              <a:rPr lang="en-US" smtClean="0"/>
              <a:t>5/9/2021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BF67-4E08-4B53-8E1A-546380607D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180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EA620-2540-46A6-9FCC-C309C2C2BAED}" type="datetimeFigureOut">
              <a:rPr lang="en-US" smtClean="0"/>
              <a:t>5/9/2021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BF67-4E08-4B53-8E1A-546380607D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401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EA620-2540-46A6-9FCC-C309C2C2BAED}" type="datetimeFigureOut">
              <a:rPr lang="en-US" smtClean="0"/>
              <a:t>5/9/2021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BF67-4E08-4B53-8E1A-546380607D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817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EA620-2540-46A6-9FCC-C309C2C2BAED}" type="datetimeFigureOut">
              <a:rPr lang="en-US" smtClean="0"/>
              <a:t>5/9/2021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BF67-4E08-4B53-8E1A-546380607D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266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EA620-2540-46A6-9FCC-C309C2C2BAED}" type="datetimeFigureOut">
              <a:rPr lang="en-US" smtClean="0"/>
              <a:t>5/9/2021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BF67-4E08-4B53-8E1A-546380607D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45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EA620-2540-46A6-9FCC-C309C2C2BAED}" type="datetimeFigureOut">
              <a:rPr lang="en-US" smtClean="0"/>
              <a:t>5/9/2021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BF67-4E08-4B53-8E1A-546380607D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4118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EA620-2540-46A6-9FCC-C309C2C2BAED}" type="datetimeFigureOut">
              <a:rPr lang="en-US" smtClean="0"/>
              <a:t>5/9/2021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BF67-4E08-4B53-8E1A-546380607D3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754918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EA620-2540-46A6-9FCC-C309C2C2BAED}" type="datetimeFigureOut">
              <a:rPr lang="en-US" smtClean="0"/>
              <a:t>5/9/2021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BF67-4E08-4B53-8E1A-546380607D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2692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EA620-2540-46A6-9FCC-C309C2C2BAED}" type="datetimeFigureOut">
              <a:rPr lang="en-US" smtClean="0"/>
              <a:t>5/9/2021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BF67-4E08-4B53-8E1A-546380607D3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348177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EA620-2540-46A6-9FCC-C309C2C2BAED}" type="datetimeFigureOut">
              <a:rPr lang="en-US" smtClean="0"/>
              <a:t>5/9/2021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BF67-4E08-4B53-8E1A-546380607D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4076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EA620-2540-46A6-9FCC-C309C2C2BAED}" type="datetimeFigureOut">
              <a:rPr lang="en-US" smtClean="0"/>
              <a:t>5/9/2021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BF67-4E08-4B53-8E1A-546380607D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0109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EA620-2540-46A6-9FCC-C309C2C2BAED}" type="datetimeFigureOut">
              <a:rPr lang="en-US" smtClean="0"/>
              <a:t>5/9/2021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BF67-4E08-4B53-8E1A-546380607D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414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8FEA620-2540-46A6-9FCC-C309C2C2BAED}" type="datetimeFigureOut">
              <a:rPr lang="en-US" smtClean="0"/>
              <a:t>5/9/2021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1F6BF67-4E08-4B53-8E1A-546380607D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3822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f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http://www.desktopwallpaperhd.com/wallpapers/3/4175.jpg" TargetMode="External"/><Relationship Id="rId7" Type="http://schemas.openxmlformats.org/officeDocument/2006/relationships/image" Target="http://www.cksinfo.com/clipart/animals/birds/bird-of-peace.png" TargetMode="External"/><Relationship Id="rId12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http://www.clipartandcrafts.com/clipart/holidays/easter/images/red-tulip.jpg" TargetMode="External"/><Relationship Id="rId5" Type="http://schemas.openxmlformats.org/officeDocument/2006/relationships/image" Target="http://classroomclipart.com/images/gallery/Clipart/Insect_Clipart/3-08-07_17-a.jpg" TargetMode="External"/><Relationship Id="rId10" Type="http://schemas.openxmlformats.org/officeDocument/2006/relationships/image" Target="../media/image8.jpeg"/><Relationship Id="rId4" Type="http://schemas.openxmlformats.org/officeDocument/2006/relationships/image" Target="../media/image5.jpeg"/><Relationship Id="rId9" Type="http://schemas.openxmlformats.org/officeDocument/2006/relationships/image" Target="http://www.wpclipart.com/holiday/valentines/valentine_hearts/many_hearts/heart_balloons.png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0751" y="0"/>
            <a:ext cx="9816640" cy="4284407"/>
          </a:xfrm>
          <a:solidFill>
            <a:srgbClr val="FFFF00"/>
          </a:solidFill>
        </p:spPr>
        <p:txBody>
          <a:bodyPr>
            <a:noAutofit/>
          </a:bodyPr>
          <a:lstStyle/>
          <a:p>
            <a:pPr algn="ctr"/>
            <a:r>
              <a:rPr lang="el-GR" sz="8800" dirty="0">
                <a:solidFill>
                  <a:srgbClr val="FF0000"/>
                </a:solidFill>
              </a:rPr>
              <a:t>ΡΑΒΔΟΓΡΑΜΜΑ</a:t>
            </a:r>
            <a:br>
              <a:rPr lang="el-GR" sz="8800" dirty="0">
                <a:solidFill>
                  <a:srgbClr val="FF0000"/>
                </a:solidFill>
              </a:rPr>
            </a:br>
            <a:r>
              <a:rPr lang="el-GR" sz="8800" dirty="0">
                <a:solidFill>
                  <a:srgbClr val="FF0000"/>
                </a:solidFill>
              </a:rPr>
              <a:t>Η </a:t>
            </a:r>
            <a:r>
              <a:rPr lang="el-GR" sz="8800" dirty="0" err="1">
                <a:solidFill>
                  <a:srgbClr val="FF0000"/>
                </a:solidFill>
              </a:rPr>
              <a:t>μανουλα</a:t>
            </a:r>
            <a:r>
              <a:rPr lang="el-GR" sz="8800" dirty="0">
                <a:solidFill>
                  <a:srgbClr val="FF0000"/>
                </a:solidFill>
              </a:rPr>
              <a:t> μου </a:t>
            </a:r>
            <a:r>
              <a:rPr lang="el-GR" sz="8800" dirty="0" err="1">
                <a:solidFill>
                  <a:srgbClr val="FF0000"/>
                </a:solidFill>
              </a:rPr>
              <a:t>γιορταζει</a:t>
            </a:r>
            <a:endParaRPr lang="en-US" sz="8800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07748" y="157314"/>
            <a:ext cx="6400800" cy="597856"/>
          </a:xfrm>
        </p:spPr>
        <p:txBody>
          <a:bodyPr>
            <a:normAutofit fontScale="92500"/>
          </a:bodyPr>
          <a:lstStyle/>
          <a:p>
            <a:r>
              <a:rPr lang="el-GR" dirty="0"/>
              <a:t>Δ΄ΔΗΜΟΣΙΟ ΝΗΠΙΑΓΩΓΕΙΟ ΛΑΤΣΙΩΝ (Ν.Α.)</a:t>
            </a:r>
            <a:r>
              <a:rPr lang="en-US" dirty="0"/>
              <a:t> 2020 - 2021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25046"/>
            <a:ext cx="3087329" cy="25329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9428" y="4441723"/>
            <a:ext cx="3309796" cy="24162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11148" y="4379910"/>
            <a:ext cx="2880852" cy="2619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836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7" name="il_fi" descr="http://www.desktopwallpaperhd.com/wallpapers/3/4175.jpg"/>
          <p:cNvPicPr>
            <a:picLocks noChangeAspect="1" noChangeArrowheads="1"/>
          </p:cNvPicPr>
          <p:nvPr/>
        </p:nvPicPr>
        <p:blipFill>
          <a:blip r:embed="rId2" r:link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73873"/>
            <a:ext cx="12192000" cy="694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724525" y="31432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457950" y="781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031" name="il_fi" descr="http://classroomclipart.com/images/gallery/Clipart/Insect_Clipart/3-08-07_17-a.jpg"/>
          <p:cNvPicPr>
            <a:picLocks noChangeAspect="1" noChangeArrowheads="1"/>
          </p:cNvPicPr>
          <p:nvPr/>
        </p:nvPicPr>
        <p:blipFill>
          <a:blip r:embed="rId4" r:link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36850" y="587613"/>
            <a:ext cx="717550" cy="65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l_fi" descr="http://classroomclipart.com/images/gallery/Clipart/Insect_Clipart/3-08-07_17-a.jpg"/>
          <p:cNvPicPr>
            <a:picLocks noChangeAspect="1" noChangeArrowheads="1"/>
          </p:cNvPicPr>
          <p:nvPr/>
        </p:nvPicPr>
        <p:blipFill>
          <a:blip r:embed="rId4" r:link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65750" y="254531"/>
            <a:ext cx="717550" cy="65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l_fi" descr="http://classroomclipart.com/images/gallery/Clipart/Insect_Clipart/3-08-07_17-a.jpg"/>
          <p:cNvPicPr>
            <a:picLocks noChangeAspect="1" noChangeArrowheads="1"/>
          </p:cNvPicPr>
          <p:nvPr/>
        </p:nvPicPr>
        <p:blipFill>
          <a:blip r:embed="rId4" r:link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25731" y="374888"/>
            <a:ext cx="717550" cy="65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il_fi" descr="http://classroomclipart.com/images/gallery/Clipart/Insect_Clipart/3-08-07_17-a.jpg"/>
          <p:cNvPicPr>
            <a:picLocks noChangeAspect="1" noChangeArrowheads="1"/>
          </p:cNvPicPr>
          <p:nvPr/>
        </p:nvPicPr>
        <p:blipFill>
          <a:blip r:embed="rId4" r:link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52790" y="852963"/>
            <a:ext cx="717550" cy="65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il_fi" descr="http://www.cksinfo.com/clipart/animals/birds/bird-of-peace.png"/>
          <p:cNvPicPr>
            <a:picLocks noChangeAspect="1" noChangeArrowheads="1"/>
          </p:cNvPicPr>
          <p:nvPr/>
        </p:nvPicPr>
        <p:blipFill>
          <a:blip r:embed="rId6" r:link="rId7" cstate="email">
            <a:clrChange>
              <a:clrFrom>
                <a:srgbClr val="FEFFFC"/>
              </a:clrFrom>
              <a:clrTo>
                <a:srgbClr val="FEFF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778896">
            <a:off x="8977156" y="1794391"/>
            <a:ext cx="711200" cy="56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il_fi" descr="http://www.cksinfo.com/clipart/animals/birds/bird-of-peace.png"/>
          <p:cNvPicPr>
            <a:picLocks noChangeAspect="1" noChangeArrowheads="1"/>
          </p:cNvPicPr>
          <p:nvPr/>
        </p:nvPicPr>
        <p:blipFill>
          <a:blip r:embed="rId6" r:link="rId7" cstate="email">
            <a:clrChange>
              <a:clrFrom>
                <a:srgbClr val="FEFFFC"/>
              </a:clrFrom>
              <a:clrTo>
                <a:srgbClr val="FEFF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778896">
            <a:off x="10539041" y="1315849"/>
            <a:ext cx="711200" cy="56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il_fi" descr="http://www.cksinfo.com/clipart/animals/birds/bird-of-peace.png"/>
          <p:cNvPicPr>
            <a:picLocks noChangeAspect="1" noChangeArrowheads="1"/>
          </p:cNvPicPr>
          <p:nvPr/>
        </p:nvPicPr>
        <p:blipFill>
          <a:blip r:embed="rId6" r:link="rId7" cstate="email">
            <a:clrChange>
              <a:clrFrom>
                <a:srgbClr val="FEFFFC"/>
              </a:clrFrom>
              <a:clrTo>
                <a:srgbClr val="FEFF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778896">
            <a:off x="7493191" y="2464207"/>
            <a:ext cx="711200" cy="56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il_fi" descr="http://www.cksinfo.com/clipart/animals/birds/bird-of-peace.png"/>
          <p:cNvPicPr>
            <a:picLocks noChangeAspect="1" noChangeArrowheads="1"/>
          </p:cNvPicPr>
          <p:nvPr/>
        </p:nvPicPr>
        <p:blipFill>
          <a:blip r:embed="rId6" r:link="rId7" cstate="email">
            <a:clrChange>
              <a:clrFrom>
                <a:srgbClr val="FEFFFC"/>
              </a:clrFrom>
              <a:clrTo>
                <a:srgbClr val="FEFF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778896">
            <a:off x="7696132" y="3325733"/>
            <a:ext cx="711200" cy="56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il_fi" descr="http://www.cksinfo.com/clipart/animals/birds/bird-of-peace.png"/>
          <p:cNvPicPr>
            <a:picLocks noChangeAspect="1" noChangeArrowheads="1"/>
          </p:cNvPicPr>
          <p:nvPr/>
        </p:nvPicPr>
        <p:blipFill>
          <a:blip r:embed="rId6" r:link="rId7" cstate="email">
            <a:clrChange>
              <a:clrFrom>
                <a:srgbClr val="FEFFFC"/>
              </a:clrFrom>
              <a:clrTo>
                <a:srgbClr val="FEFF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778896">
            <a:off x="10864652" y="2610624"/>
            <a:ext cx="711200" cy="56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il_fi" descr="http://www.cksinfo.com/clipart/animals/birds/bird-of-peace.png"/>
          <p:cNvPicPr>
            <a:picLocks noChangeAspect="1" noChangeArrowheads="1"/>
          </p:cNvPicPr>
          <p:nvPr/>
        </p:nvPicPr>
        <p:blipFill>
          <a:blip r:embed="rId6" r:link="rId7" cstate="email">
            <a:clrChange>
              <a:clrFrom>
                <a:srgbClr val="FEFFFC"/>
              </a:clrFrom>
              <a:clrTo>
                <a:srgbClr val="FEFF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778896">
            <a:off x="9366948" y="2567060"/>
            <a:ext cx="711200" cy="56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16" descr="heart balloons"/>
          <p:cNvPicPr>
            <a:picLocks noChangeAspect="1" noChangeArrowheads="1"/>
          </p:cNvPicPr>
          <p:nvPr/>
        </p:nvPicPr>
        <p:blipFill>
          <a:blip r:embed="rId8" r:link="rId9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513333" flipH="1">
            <a:off x="3137667" y="793122"/>
            <a:ext cx="1874723" cy="3674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il_fi" descr="http://www.clipartandcrafts.com/clipart/holidays/easter/images/red-tulip.jpg"/>
          <p:cNvPicPr>
            <a:picLocks noChangeAspect="1" noChangeArrowheads="1"/>
          </p:cNvPicPr>
          <p:nvPr/>
        </p:nvPicPr>
        <p:blipFill>
          <a:blip r:embed="rId10" r:link="rId11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53773" y="4435244"/>
            <a:ext cx="941387" cy="188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TextBox 34"/>
          <p:cNvSpPr txBox="1"/>
          <p:nvPr/>
        </p:nvSpPr>
        <p:spPr>
          <a:xfrm>
            <a:off x="3520471" y="8660381"/>
            <a:ext cx="1438402" cy="1865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6" name="il_fi" descr="http://www.clipartandcrafts.com/clipart/holidays/easter/images/red-tulip.jpg"/>
          <p:cNvPicPr>
            <a:picLocks noChangeAspect="1" noChangeArrowheads="1"/>
          </p:cNvPicPr>
          <p:nvPr/>
        </p:nvPicPr>
        <p:blipFill>
          <a:blip r:embed="rId12" r:link="rId11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26786" y="4559537"/>
            <a:ext cx="1227614" cy="2379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0305288" y="560527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42" name="il_fi" descr="http://classroomclipart.com/images/gallery/Clipart/Insect_Clipart/3-08-07_17-a.jpg"/>
          <p:cNvPicPr>
            <a:picLocks noChangeAspect="1" noChangeArrowheads="1"/>
          </p:cNvPicPr>
          <p:nvPr/>
        </p:nvPicPr>
        <p:blipFill>
          <a:blip r:embed="rId4" r:link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99154" y="498991"/>
            <a:ext cx="717550" cy="65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il_fi" descr="http://classroomclipart.com/images/gallery/Clipart/Insect_Clipart/3-08-07_17-a.jpg"/>
          <p:cNvPicPr>
            <a:picLocks noChangeAspect="1" noChangeArrowheads="1"/>
          </p:cNvPicPr>
          <p:nvPr/>
        </p:nvPicPr>
        <p:blipFill>
          <a:blip r:embed="rId4" r:link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38292" y="424289"/>
            <a:ext cx="717550" cy="65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il_fi" descr="http://classroomclipart.com/images/gallery/Clipart/Insect_Clipart/3-08-07_17-a.jpg"/>
          <p:cNvPicPr>
            <a:picLocks noChangeAspect="1" noChangeArrowheads="1"/>
          </p:cNvPicPr>
          <p:nvPr/>
        </p:nvPicPr>
        <p:blipFill>
          <a:blip r:embed="rId4" r:link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4207" y="1216304"/>
            <a:ext cx="717550" cy="65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il_fi" descr="http://www.clipartandcrafts.com/clipart/holidays/easter/images/red-tulip.jpg"/>
          <p:cNvPicPr>
            <a:picLocks noChangeAspect="1" noChangeArrowheads="1"/>
          </p:cNvPicPr>
          <p:nvPr/>
        </p:nvPicPr>
        <p:blipFill>
          <a:blip r:embed="rId12" r:link="rId11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83123" y="4527214"/>
            <a:ext cx="1227614" cy="2379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il_fi" descr="http://www.clipartandcrafts.com/clipart/holidays/easter/images/red-tulip.jpg"/>
          <p:cNvPicPr>
            <a:picLocks noChangeAspect="1" noChangeArrowheads="1"/>
          </p:cNvPicPr>
          <p:nvPr/>
        </p:nvPicPr>
        <p:blipFill>
          <a:blip r:embed="rId12" r:link="rId11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6959" y="4568098"/>
            <a:ext cx="1227614" cy="2379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il_fi" descr="http://www.clipartandcrafts.com/clipart/holidays/easter/images/red-tulip.jpg"/>
          <p:cNvPicPr>
            <a:picLocks noChangeAspect="1" noChangeArrowheads="1"/>
          </p:cNvPicPr>
          <p:nvPr/>
        </p:nvPicPr>
        <p:blipFill>
          <a:blip r:embed="rId12" r:link="rId11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08741" y="4545671"/>
            <a:ext cx="1227614" cy="2379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il_fi" descr="http://www.clipartandcrafts.com/clipart/holidays/easter/images/red-tulip.jpg"/>
          <p:cNvPicPr>
            <a:picLocks noChangeAspect="1" noChangeArrowheads="1"/>
          </p:cNvPicPr>
          <p:nvPr/>
        </p:nvPicPr>
        <p:blipFill>
          <a:blip r:embed="rId12" r:link="rId11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33120" y="4545671"/>
            <a:ext cx="1227614" cy="2379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7367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93291"/>
            <a:ext cx="11238270" cy="5230761"/>
          </a:xfrm>
        </p:spPr>
        <p:txBody>
          <a:bodyPr>
            <a:normAutofit/>
          </a:bodyPr>
          <a:lstStyle/>
          <a:p>
            <a:pPr algn="ctr"/>
            <a:r>
              <a:rPr lang="el-GR" sz="4400" b="1" u="sng" dirty="0">
                <a:solidFill>
                  <a:srgbClr val="FF0000"/>
                </a:solidFill>
              </a:rPr>
              <a:t>Ώρα για διασκέδαση!!!</a:t>
            </a:r>
          </a:p>
          <a:p>
            <a:r>
              <a:rPr lang="el-GR" sz="3200" dirty="0"/>
              <a:t>Ζωγράφισε σε ένα χαρτί το ακόλουθο φύλλο εργασίας.</a:t>
            </a:r>
          </a:p>
          <a:p>
            <a:r>
              <a:rPr lang="el-GR" sz="3200" dirty="0"/>
              <a:t>Παρατήρησε την πιο πάνω εικόνα προσεκτικά.</a:t>
            </a:r>
          </a:p>
          <a:p>
            <a:r>
              <a:rPr lang="el-GR" sz="3200" dirty="0"/>
              <a:t>Μέτρησε πόσα από το κάθε είδος υπάρχουν.</a:t>
            </a:r>
          </a:p>
          <a:p>
            <a:r>
              <a:rPr lang="el-GR" sz="3200" dirty="0"/>
              <a:t>Χρωμάτισε τόσα κουτάκια στην κάθε στήλη όσο είναι το κάθε είδος στην εικόνα.</a:t>
            </a:r>
          </a:p>
          <a:p>
            <a:r>
              <a:rPr lang="el-GR" sz="3200" dirty="0"/>
              <a:t>Μπράβο φιλαράκι!!!Εξαιρετική δουλειά!!!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1251" y="4411821"/>
            <a:ext cx="1628106" cy="2424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9044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9789034"/>
              </p:ext>
            </p:extLst>
          </p:nvPr>
        </p:nvGraphicFramePr>
        <p:xfrm>
          <a:off x="309304" y="-973390"/>
          <a:ext cx="11568065" cy="66269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3613">
                  <a:extLst>
                    <a:ext uri="{9D8B030D-6E8A-4147-A177-3AD203B41FA5}">
                      <a16:colId xmlns:a16="http://schemas.microsoft.com/office/drawing/2014/main" val="727646617"/>
                    </a:ext>
                  </a:extLst>
                </a:gridCol>
                <a:gridCol w="2313613">
                  <a:extLst>
                    <a:ext uri="{9D8B030D-6E8A-4147-A177-3AD203B41FA5}">
                      <a16:colId xmlns:a16="http://schemas.microsoft.com/office/drawing/2014/main" val="2473128977"/>
                    </a:ext>
                  </a:extLst>
                </a:gridCol>
                <a:gridCol w="2313613">
                  <a:extLst>
                    <a:ext uri="{9D8B030D-6E8A-4147-A177-3AD203B41FA5}">
                      <a16:colId xmlns:a16="http://schemas.microsoft.com/office/drawing/2014/main" val="1373241081"/>
                    </a:ext>
                  </a:extLst>
                </a:gridCol>
                <a:gridCol w="2313613">
                  <a:extLst>
                    <a:ext uri="{9D8B030D-6E8A-4147-A177-3AD203B41FA5}">
                      <a16:colId xmlns:a16="http://schemas.microsoft.com/office/drawing/2014/main" val="1309331671"/>
                    </a:ext>
                  </a:extLst>
                </a:gridCol>
                <a:gridCol w="2313613">
                  <a:extLst>
                    <a:ext uri="{9D8B030D-6E8A-4147-A177-3AD203B41FA5}">
                      <a16:colId xmlns:a16="http://schemas.microsoft.com/office/drawing/2014/main" val="4137639667"/>
                    </a:ext>
                  </a:extLst>
                </a:gridCol>
              </a:tblGrid>
              <a:tr h="829559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657567"/>
                  </a:ext>
                </a:extLst>
              </a:tr>
              <a:tr h="829559">
                <a:tc>
                  <a:txBody>
                    <a:bodyPr/>
                    <a:lstStyle/>
                    <a:p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043366"/>
                  </a:ext>
                </a:extLst>
              </a:tr>
              <a:tr h="829559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347626"/>
                  </a:ext>
                </a:extLst>
              </a:tr>
              <a:tr h="829559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618943"/>
                  </a:ext>
                </a:extLst>
              </a:tr>
              <a:tr h="829559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624602"/>
                  </a:ext>
                </a:extLst>
              </a:tr>
              <a:tr h="829559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4988254"/>
                  </a:ext>
                </a:extLst>
              </a:tr>
              <a:tr h="820026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179269"/>
                  </a:ext>
                </a:extLst>
              </a:tr>
              <a:tr h="829559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285609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5282331"/>
              </p:ext>
            </p:extLst>
          </p:nvPr>
        </p:nvGraphicFramePr>
        <p:xfrm>
          <a:off x="309303" y="5653548"/>
          <a:ext cx="11568065" cy="11110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3613">
                  <a:extLst>
                    <a:ext uri="{9D8B030D-6E8A-4147-A177-3AD203B41FA5}">
                      <a16:colId xmlns:a16="http://schemas.microsoft.com/office/drawing/2014/main" val="2011568726"/>
                    </a:ext>
                  </a:extLst>
                </a:gridCol>
                <a:gridCol w="2313613">
                  <a:extLst>
                    <a:ext uri="{9D8B030D-6E8A-4147-A177-3AD203B41FA5}">
                      <a16:colId xmlns:a16="http://schemas.microsoft.com/office/drawing/2014/main" val="1917313833"/>
                    </a:ext>
                  </a:extLst>
                </a:gridCol>
                <a:gridCol w="2313613">
                  <a:extLst>
                    <a:ext uri="{9D8B030D-6E8A-4147-A177-3AD203B41FA5}">
                      <a16:colId xmlns:a16="http://schemas.microsoft.com/office/drawing/2014/main" val="2899487282"/>
                    </a:ext>
                  </a:extLst>
                </a:gridCol>
                <a:gridCol w="2313613">
                  <a:extLst>
                    <a:ext uri="{9D8B030D-6E8A-4147-A177-3AD203B41FA5}">
                      <a16:colId xmlns:a16="http://schemas.microsoft.com/office/drawing/2014/main" val="1997351864"/>
                    </a:ext>
                  </a:extLst>
                </a:gridCol>
                <a:gridCol w="2313613">
                  <a:extLst>
                    <a:ext uri="{9D8B030D-6E8A-4147-A177-3AD203B41FA5}">
                      <a16:colId xmlns:a16="http://schemas.microsoft.com/office/drawing/2014/main" val="3194617209"/>
                    </a:ext>
                  </a:extLst>
                </a:gridCol>
              </a:tblGrid>
              <a:tr h="111104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701309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5716" y="5718595"/>
            <a:ext cx="495238" cy="98095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5863" y="5875738"/>
            <a:ext cx="723810" cy="66666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7138" y="5653547"/>
            <a:ext cx="961905" cy="98095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6162" y="5786880"/>
            <a:ext cx="980952" cy="8476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25229" y="5786880"/>
            <a:ext cx="828571" cy="6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809662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43</TotalTime>
  <Words>67</Words>
  <Application>Microsoft Office PowerPoint</Application>
  <PresentationFormat>Widescreen</PresentationFormat>
  <Paragraphs>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Century Gothic</vt:lpstr>
      <vt:lpstr>Wingdings 3</vt:lpstr>
      <vt:lpstr>Slice</vt:lpstr>
      <vt:lpstr>ΡΑΒΔΟΓΡΑΜΜΑ Η μανουλα μου γιορταζει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Niki Andreou</dc:creator>
  <cp:lastModifiedBy>Μαρία Χριστοδούλου</cp:lastModifiedBy>
  <cp:revision>7</cp:revision>
  <dcterms:created xsi:type="dcterms:W3CDTF">2021-05-08T07:36:26Z</dcterms:created>
  <dcterms:modified xsi:type="dcterms:W3CDTF">2021-05-09T09:23:57Z</dcterms:modified>
</cp:coreProperties>
</file>