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1j7/Cad8xfplOD85Sm4iw==" hashData="uZuVoyeFDKrWwdG4LDhijC0dnVJ8NgMu8oGue6yCP4fb7i9mmstz5eDYVRQu9omGmiOnweR1W7/6ww9YyRCZ0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B55590-EDBB-48C7-84C1-0F19FBCBA006}"/>
              </a:ext>
            </a:extLst>
          </p:cNvPr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4E0E79-CCD1-49C0-8E22-0A0AFEA1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B46D7C-9151-49C8-B684-2C3DF506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D45293-DF0D-4079-B610-48BDC0F2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678E-0E60-4996-863B-399E925C6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5901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448753-C941-44F6-A407-C48F9123BEA7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5D6F18-0E7D-4873-8C4E-0D2B18D6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09B1E1-7E6C-4BF5-B19B-7ABA380B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03A5AA-B901-4726-B7EE-79BC61D8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ABFA-BEB4-4424-ADC6-AB6CEACBE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13889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843E03-21EA-4981-812E-95805E1AFD24}"/>
              </a:ext>
            </a:extLst>
          </p:cNvPr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5AE622-6C70-4AB4-9E38-11FAEB88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5E751-2424-48AB-87B3-6F55E549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654661-CFCE-4730-A5A5-D297E2E1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AADE-B630-43F9-BC3C-E2872E362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366395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31BFBD-23BE-4B33-BBA3-10B928E7FDB6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76E859-844F-4256-947E-D065AE93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2FF047-C0D1-47C2-9203-184E1EBD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402DD4-59EF-4341-B0FB-5A1F8218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C6BA9-A934-4AB8-8566-3275BFA24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38517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644E9-7E48-4709-8DCA-BFAB2864FA68}"/>
              </a:ext>
            </a:extLst>
          </p:cNvPr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FB0AC2-65FC-4F8B-8029-6808EA48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2C9C13-FCA8-4AA2-A3DA-18C8DE55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0AE702-4D82-47C3-A153-F2477A70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ABAC-2044-4445-946A-3799A28C7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1106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216E06-4994-4151-A4B2-1A34AB18A96E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DA5453-BCB9-45B7-84EA-7D73EFAE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232C59-C7A4-461C-935E-DD3890DD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E661573-2B01-4D0D-97AD-D37269B6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079A-C249-433B-9B9B-AC60F9EC1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501644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9A7D30-5181-40D3-9F94-115C2C266AAD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A856A37-F55A-419D-82C4-BA293EB4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5E38988-3FD9-4E6A-BC87-9CB1FDEC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DB709C8-88A5-4E44-909A-0A34D6D8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82C4-2DFC-4870-8A22-AF5B8EA6C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167799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CFB78A-2DBA-4905-BD33-80B0F0DDEAE3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AE2221C-BE60-464B-B810-9CC27EF2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B718827-98C2-431B-A774-2E57E44B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2FABE0-AD26-4CD7-90F0-DEADADD6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9E98-BA32-43CA-AF89-AC525905F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419354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F721E1-8DE7-4275-A3F0-DD88F3E4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976C60-6F06-4E8A-AC82-4DE72972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C9881F-92D0-427E-8E3F-E9D535A9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831D-C1AD-4ED9-9A47-0080348F7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899983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70EC78-5729-450F-9A49-2F10F1474491}"/>
              </a:ext>
            </a:extLst>
          </p:cNvPr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6C189A8-D088-4F12-A80A-33DF20A2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AECBE57-9EB7-406B-9DB2-F38F34EE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EF868DD-B99F-489D-9C82-B8E4EEE6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019E-0C74-4938-A6C7-673EE131B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46381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67A0E1DD-C57B-4B5B-BDCC-E56D1B1458F6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ABC12D-B21D-448E-A4B8-72A91F944269}"/>
                </a:ext>
              </a:extLst>
            </p:cNvPr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BFBFC5-9777-4CC4-B2C1-B9AAE11BA32A}"/>
                </a:ext>
              </a:extLst>
            </p:cNvPr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FC9FD9-17FF-4623-8C9F-4CE52CE26086}"/>
              </a:ext>
            </a:extLst>
          </p:cNvPr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BF4AC1E-726F-4589-B8C2-F188A945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6704694-B37A-4C28-8F70-EA08245C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C1CE938-1498-4FB7-A560-13922EFC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EAD2-E1BE-4387-90DE-90F1834E9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422998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DE8198-F977-4C9F-A494-66EBB882CB87}"/>
              </a:ext>
            </a:extLst>
          </p:cNvPr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>
            <a:extLst>
              <a:ext uri="{FF2B5EF4-FFF2-40B4-BE49-F238E27FC236}">
                <a16:creationId xmlns:a16="http://schemas.microsoft.com/office/drawing/2014/main" id="{6ED978D6-481A-434A-AE2F-D8811558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0CC83A-B69B-4CEE-A920-A30FFDEDE4BD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409AC-DB75-42D9-A129-852A5BFC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5EEFD75B-C86C-4562-8F84-5368EABAE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6269D-32CC-493E-AECE-4CC86BF7F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27657-0A94-4CBB-A99D-1AFE38CA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4BD5-995C-43EE-A3C5-4CC66141D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974BA2B9-60D4-4FE2-92A4-8CB56773D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2" r:id="rId7"/>
    <p:sldLayoutId id="2147483779" r:id="rId8"/>
    <p:sldLayoutId id="2147483780" r:id="rId9"/>
    <p:sldLayoutId id="2147483781" r:id="rId10"/>
    <p:sldLayoutId id="2147483782" r:id="rId11"/>
  </p:sldLayoutIdLst>
  <p:transition spd="slow">
    <p:dissolv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4C922B-56DD-4187-A3CE-2538803DA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75" y="1773238"/>
            <a:ext cx="6858000" cy="1655762"/>
          </a:xfrm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7200" dirty="0"/>
              <a:t>ΠΑΣΧΑ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7200" dirty="0"/>
              <a:t>ΤΑ ΠΑΘΗ ΤΟΥ ΧΡΙΣΤΟΥ</a:t>
            </a:r>
            <a:endParaRPr lang="en-US" sz="7200" dirty="0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C58C98AB-1696-4F72-B51D-45FD6ED3F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5488"/>
            <a:ext cx="1914525" cy="285750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en-US" altLang="en-US" sz="1000">
                <a:latin typeface="Calibri" panose="020F0502020204030204" pitchFamily="34" charset="0"/>
              </a:rPr>
              <a:t>© </a:t>
            </a:r>
            <a:r>
              <a:rPr lang="el-GR" altLang="en-US" sz="1000">
                <a:latin typeface="Calibri" panose="020F0502020204030204" pitchFamily="34" charset="0"/>
              </a:rPr>
              <a:t>Νηπιαγωγείο Λατσιών Δ (ΑΧ)</a:t>
            </a:r>
            <a:endParaRPr lang="en-US" altLang="en-US" sz="180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CD071414-907A-472C-82D7-9C435AA89F2F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64413E71-B9BC-4B50-AF99-C1872B950C49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0638"/>
            <a:ext cx="9144000" cy="6872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C7AA2571-3720-4572-B3F6-2C755BFE44C2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D712C4BF-96D4-46E1-BBBD-401E6EC0CC90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5"/>
            <a:ext cx="9144000" cy="6899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DFC042D5-8F9C-4458-A20D-C6A82350E949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113"/>
            <a:ext cx="9144000" cy="6873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FE029935-4602-4E0A-B821-77A5A878CD52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090D5F-81C7-4B68-BCE0-1CB47AEBF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75" y="1773238"/>
            <a:ext cx="6858000" cy="1655762"/>
          </a:xfrm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7200" dirty="0"/>
              <a:t>ΚΑΛΟ ΠΑΣΧΑ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7200" dirty="0"/>
              <a:t>ΚΑΛΗ ΑΝΑΣΤΑΣΗ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3E9E4A78-C97F-45F8-BA9E-17104A84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5488"/>
            <a:ext cx="1914525" cy="285750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en-US" altLang="en-US" sz="1000">
                <a:latin typeface="Calibri" panose="020F0502020204030204" pitchFamily="34" charset="0"/>
              </a:rPr>
              <a:t>© </a:t>
            </a:r>
            <a:r>
              <a:rPr lang="el-GR" altLang="en-US" sz="1000">
                <a:latin typeface="Calibri" panose="020F0502020204030204" pitchFamily="34" charset="0"/>
              </a:rPr>
              <a:t>Νηπιαγωγείο Λατσιών Δ (ΑΧ)</a:t>
            </a:r>
            <a:endParaRPr lang="en-US" altLang="en-US" sz="180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DABEFFE3-6732-47A6-AAE6-0C555CF3C37A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E075694D-031F-484E-B5F8-605D0A9B07DC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AA3131D3-3C9B-471E-B620-DB8CB70B18F1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1EFAF2EB-D2D9-4C53-A37D-0345576D6C8A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E88F3740-7EFE-4306-B9F9-1C62100135F5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34E3E122-73D1-4F94-90CD-7975E9F309CC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75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8BA3D8F9-10EE-41F4-8672-B2B2AFC46B8A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BA5F7199-9B9D-483D-8694-292CC14FEDB5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</TotalTime>
  <Words>23</Words>
  <Application>Microsoft Office PowerPoint</Application>
  <PresentationFormat>On-screen Show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Gill Sans MT</vt:lpstr>
      <vt:lpstr>Arial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</dc:creator>
  <cp:lastModifiedBy>Μαρία Χριστοδούλου</cp:lastModifiedBy>
  <cp:revision>16</cp:revision>
  <dcterms:created xsi:type="dcterms:W3CDTF">2005-04-17T15:53:19Z</dcterms:created>
  <dcterms:modified xsi:type="dcterms:W3CDTF">2020-05-12T21:48:46Z</dcterms:modified>
</cp:coreProperties>
</file>