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vHXcT+qKrzmCr4Pj1XzTg==" hashData="O2Ukl63jBA6r0RLRI3Rh7eO7BQfcSjhjbftBy0aY9xlagpwg6YZ3347txVPL9HEoVtNKBKwYMKqvqJTeNnNyT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60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A5878E-EC19-4579-852E-BAB3AD7B1561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9BE6FE-40EB-4FDE-8292-A2D15F883344}"/>
              </a:ext>
            </a:extLst>
          </p:cNvPr>
          <p:cNvSpPr txBox="1"/>
          <p:nvPr/>
        </p:nvSpPr>
        <p:spPr>
          <a:xfrm>
            <a:off x="524626" y="2590800"/>
            <a:ext cx="7543800" cy="3323987"/>
          </a:xfrm>
          <a:prstGeom prst="rect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>
              <a:latin typeface="MariaAvraam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Σήμερα παιδιά θα φτιάξουμε μία φανταστική ιστορία, αλλά αυτή τη φορά με τις δικές σας λέξεις. Θα χρησιμοποιήσουμε τη Μέθοδο </a:t>
            </a:r>
            <a:r>
              <a:rPr lang="el-GR" sz="1600" dirty="0" err="1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Ροντάρι</a:t>
            </a: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!!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Θα γίνετε εσείς οι συγγραφείς και οι εικονογράφοι.  Δηλαδή θα σκεφθείτε την ιστορία και η μαμά σας θα τη γράψει.  Μετά εσείς θα την εικονογραφήσετε και θα τη βάλετε στη σωστή σειρά.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Θα βρείτε τους δικούς σας ήρωες και θα σκεφτείτε  το σκηνικό, το πρόβλημα και τη λύση, όπως κάναμε και στο προηγούμενο παραμύθι μας.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>
              <a:latin typeface="MariaAvraam" panose="02000000000000000000" pitchFamily="2" charset="0"/>
            </a:endParaRPr>
          </a:p>
          <a:p>
            <a:endParaRPr lang="el-GR" sz="1600" dirty="0">
              <a:latin typeface="MariaAvraam" panose="02000000000000000000" pitchFamily="2" charset="0"/>
            </a:endParaRPr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0BF32A4-905A-4888-AFB4-CEDAFDA0D19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26237">
            <a:off x="5770366" y="821227"/>
            <a:ext cx="2708349" cy="1919919"/>
          </a:xfrm>
          <a:prstGeom prst="rect">
            <a:avLst/>
          </a:prstGeom>
          <a:ln w="38100"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621FB24-5410-4E26-828C-BA475D456D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67515">
            <a:off x="612338" y="5192164"/>
            <a:ext cx="2104726" cy="1445246"/>
          </a:xfrm>
          <a:prstGeom prst="rect">
            <a:avLst/>
          </a:prstGeom>
          <a:ln w="38100">
            <a:noFill/>
          </a:ln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1F433711-F3D4-42C6-ADFF-39ABDAFDA12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06698">
            <a:off x="6923335" y="4752702"/>
            <a:ext cx="1770163" cy="198976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9" name="Διάγραμμα ροής: Διάτρητη ταινία 8">
            <a:extLst>
              <a:ext uri="{FF2B5EF4-FFF2-40B4-BE49-F238E27FC236}">
                <a16:creationId xmlns:a16="http://schemas.microsoft.com/office/drawing/2014/main" id="{152F6039-61C2-417C-81C6-DE1B75935534}"/>
              </a:ext>
            </a:extLst>
          </p:cNvPr>
          <p:cNvSpPr/>
          <p:nvPr/>
        </p:nvSpPr>
        <p:spPr>
          <a:xfrm>
            <a:off x="188259" y="17877"/>
            <a:ext cx="8686800" cy="986135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F660A5-1FA5-4E03-A650-0EE780AE3429}"/>
              </a:ext>
            </a:extLst>
          </p:cNvPr>
          <p:cNvSpPr txBox="1"/>
          <p:nvPr/>
        </p:nvSpPr>
        <p:spPr>
          <a:xfrm>
            <a:off x="188259" y="28011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i="1" dirty="0">
                <a:solidFill>
                  <a:srgbClr val="FF0000"/>
                </a:solidFill>
                <a:latin typeface="MariaAvraam" panose="02000000000000000000" pitchFamily="2" charset="0"/>
              </a:rPr>
              <a:t>Φτιάχνω μια φανταστική ιστορία με δικές μου λέξεις!!</a:t>
            </a:r>
            <a:endParaRPr lang="en-US" sz="2400" b="1" i="1" dirty="0">
              <a:solidFill>
                <a:srgbClr val="FF0000"/>
              </a:solidFill>
              <a:latin typeface="MariaAvraam" panose="02000000000000000000" pitchFamily="2" charset="0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881543-BF65-4A82-989E-B4B193894F97}"/>
              </a:ext>
            </a:extLst>
          </p:cNvPr>
          <p:cNvSpPr/>
          <p:nvPr/>
        </p:nvSpPr>
        <p:spPr>
          <a:xfrm>
            <a:off x="31376" y="6627497"/>
            <a:ext cx="1832553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Νηπιαγωγείο </a:t>
            </a:r>
            <a:r>
              <a:rPr lang="el-GR" sz="1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Λατσιών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Δ (ΣΞ)</a:t>
            </a: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93159947-84D6-4D62-B311-96B42315D2E9}"/>
              </a:ext>
            </a:extLst>
          </p:cNvPr>
          <p:cNvSpPr/>
          <p:nvPr/>
        </p:nvSpPr>
        <p:spPr>
          <a:xfrm>
            <a:off x="1567321" y="768185"/>
            <a:ext cx="6804212" cy="5539978"/>
          </a:xfrm>
          <a:prstGeom prst="rect">
            <a:avLst/>
          </a:prstGeom>
          <a:ln w="53975">
            <a:solidFill>
              <a:schemeClr val="accent6">
                <a:lumMod val="75000"/>
                <a:alpha val="85000"/>
              </a:schemeClr>
            </a:solidFill>
          </a:ln>
        </p:spPr>
        <p:txBody>
          <a:bodyPr wrap="square">
            <a:spAutoFit/>
          </a:bodyPr>
          <a:lstStyle/>
          <a:p>
            <a:endParaRPr lang="el-GR" dirty="0">
              <a:latin typeface="MariaAvraam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Θα χρησιμοποιήσουμε τη λέξη Άνοιξη, αλλά θα τη γράψουμε κάθετα.  Από το κάθε γράμμα της , θα βρούμε καινούργιες λεξούλες και τελικά θα φτιάξουμε την ιστορία μας.</a:t>
            </a:r>
          </a:p>
          <a:p>
            <a:endParaRPr lang="el-GR" sz="1600" dirty="0">
              <a:solidFill>
                <a:schemeClr val="accent3">
                  <a:lumMod val="50000"/>
                </a:schemeClr>
              </a:solidFill>
              <a:latin typeface="MariaAvraam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Θα σας δώσω ένα παράδειγμα, αλλά εσείς θα βάλετε τις δικές σας λεξούλες.</a:t>
            </a:r>
          </a:p>
          <a:p>
            <a:endParaRPr lang="el-GR" sz="1600" dirty="0">
              <a:solidFill>
                <a:schemeClr val="accent3">
                  <a:lumMod val="50000"/>
                </a:schemeClr>
              </a:solidFill>
              <a:latin typeface="MariaAvraam" panose="02000000000000000000" pitchFamily="2" charset="0"/>
            </a:endParaRPr>
          </a:p>
          <a:p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 Α</a:t>
            </a: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νδριανή</a:t>
            </a:r>
          </a:p>
          <a:p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 Ν</a:t>
            </a: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ίκος</a:t>
            </a:r>
          </a:p>
          <a:p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 Ο</a:t>
            </a: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μπρέλα</a:t>
            </a:r>
          </a:p>
          <a:p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MariaAvraam" panose="02000000000000000000" pitchFamily="2" charset="0"/>
              </a:rPr>
              <a:t> </a:t>
            </a:r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Ι</a:t>
            </a: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νδιάνος</a:t>
            </a:r>
          </a:p>
          <a:p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 Ξ</a:t>
            </a: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ύστρα</a:t>
            </a:r>
          </a:p>
          <a:p>
            <a:r>
              <a:rPr lang="el-GR" sz="1600" dirty="0">
                <a:solidFill>
                  <a:srgbClr val="FF0000"/>
                </a:solidFill>
                <a:latin typeface="MariaAvraam" panose="02000000000000000000" pitchFamily="2" charset="0"/>
              </a:rPr>
              <a:t> </a:t>
            </a:r>
            <a:r>
              <a:rPr lang="el-GR" sz="1600" dirty="0" err="1">
                <a:solidFill>
                  <a:srgbClr val="FF0000"/>
                </a:solidFill>
                <a:latin typeface="MariaAvraam" panose="02000000000000000000" pitchFamily="2" charset="0"/>
              </a:rPr>
              <a:t>Η</a:t>
            </a:r>
            <a:r>
              <a:rPr lang="el-GR" sz="1600" dirty="0" err="1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λιος</a:t>
            </a:r>
            <a:endParaRPr lang="el-GR" sz="1600" dirty="0">
              <a:solidFill>
                <a:schemeClr val="accent3">
                  <a:lumMod val="50000"/>
                </a:schemeClr>
              </a:solidFill>
              <a:latin typeface="MariaAvraam" panose="02000000000000000000" pitchFamily="2" charset="0"/>
            </a:endParaRPr>
          </a:p>
          <a:p>
            <a:endParaRPr lang="el-GR" sz="1600" dirty="0">
              <a:solidFill>
                <a:schemeClr val="accent3">
                  <a:lumMod val="50000"/>
                </a:schemeClr>
              </a:solidFill>
              <a:latin typeface="MariaAvraam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Τώρα παίρνω αυτές τις λέξεις και φτιάχνω μια φανταστική ιστορία.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600" dirty="0">
                <a:solidFill>
                  <a:schemeClr val="accent3">
                    <a:lumMod val="50000"/>
                  </a:schemeClr>
                </a:solidFill>
                <a:latin typeface="MariaAvraam" panose="02000000000000000000" pitchFamily="2" charset="0"/>
              </a:rPr>
              <a:t>Εικονογραφήστε την και στείλτε μας τη  να τη δούμε και            εμείς!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l-GR" sz="1600" dirty="0">
              <a:solidFill>
                <a:schemeClr val="accent3">
                  <a:lumMod val="50000"/>
                </a:schemeClr>
              </a:solidFill>
              <a:latin typeface="MariaAvraam" panose="02000000000000000000" pitchFamily="2" charset="0"/>
            </a:endParaRPr>
          </a:p>
          <a:p>
            <a:endParaRPr lang="el-GR" sz="1600" dirty="0">
              <a:solidFill>
                <a:schemeClr val="accent3">
                  <a:lumMod val="50000"/>
                </a:schemeClr>
              </a:solidFill>
              <a:latin typeface="MariaAvraam" panose="02000000000000000000" pitchFamily="2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12E0FE31-307F-449B-8500-1601577C5B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74" t="13347" r="1674" b="16075"/>
          <a:stretch/>
        </p:blipFill>
        <p:spPr>
          <a:xfrm rot="685131">
            <a:off x="6999554" y="2656714"/>
            <a:ext cx="1793973" cy="1941489"/>
          </a:xfrm>
          <a:prstGeom prst="rect">
            <a:avLst/>
          </a:prstGeom>
          <a:ln w="41275">
            <a:solidFill>
              <a:schemeClr val="accent1">
                <a:lumMod val="75000"/>
                <a:alpha val="95000"/>
              </a:schemeClr>
            </a:solidFill>
          </a:ln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93E6BECA-DBF2-4042-ACFC-5593FD274C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43014">
            <a:off x="72483" y="132082"/>
            <a:ext cx="1564285" cy="1814033"/>
          </a:xfrm>
          <a:prstGeom prst="rect">
            <a:avLst/>
          </a:prstGeom>
          <a:ln w="41275">
            <a:solidFill>
              <a:schemeClr val="accent1">
                <a:lumMod val="75000"/>
                <a:alpha val="95000"/>
              </a:schemeClr>
            </a:solidFill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C7941458-BC39-472B-B66F-1B70DE2AADB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1855" y="2903558"/>
            <a:ext cx="2063885" cy="1447800"/>
          </a:xfrm>
          <a:prstGeom prst="rect">
            <a:avLst/>
          </a:prstGeom>
          <a:ln w="41275">
            <a:solidFill>
              <a:schemeClr val="accent1">
                <a:lumMod val="75000"/>
                <a:alpha val="95000"/>
              </a:schemeClr>
            </a:solidFill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2D2BB0F-5182-4C51-9339-101D5BE6EB7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80" y="5707716"/>
            <a:ext cx="1981200" cy="1114425"/>
          </a:xfrm>
          <a:prstGeom prst="rect">
            <a:avLst/>
          </a:prstGeom>
          <a:ln w="41275">
            <a:solidFill>
              <a:schemeClr val="accent1">
                <a:lumMod val="75000"/>
                <a:alpha val="95000"/>
              </a:schemeClr>
            </a:solidFill>
          </a:ln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182DBC6A-BF20-42A3-8293-4D26AF2C8BBA}"/>
              </a:ext>
            </a:extLst>
          </p:cNvPr>
          <p:cNvSpPr/>
          <p:nvPr/>
        </p:nvSpPr>
        <p:spPr>
          <a:xfrm>
            <a:off x="6324600" y="6556684"/>
            <a:ext cx="1832553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Νηπιαγωγείο </a:t>
            </a:r>
            <a:r>
              <a:rPr lang="el-GR" sz="1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Λατσιών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Δ (ΣΞ)</a:t>
            </a:r>
          </a:p>
        </p:txBody>
      </p:sp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</TotalTime>
  <Words>186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Franklin Gothic Book</vt:lpstr>
      <vt:lpstr>Franklin Gothic Medium</vt:lpstr>
      <vt:lpstr>MariaAvraam</vt:lpstr>
      <vt:lpstr>Wingdings</vt:lpstr>
      <vt:lpstr>Wingdings 2</vt:lpstr>
      <vt:lpstr>Trek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Stalo</dc:creator>
  <cp:lastModifiedBy>Μαρία Χριστοδούλου</cp:lastModifiedBy>
  <cp:revision>17</cp:revision>
  <dcterms:created xsi:type="dcterms:W3CDTF">2010-03-20T15:03:08Z</dcterms:created>
  <dcterms:modified xsi:type="dcterms:W3CDTF">2020-05-25T19:17:31Z</dcterms:modified>
</cp:coreProperties>
</file>