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ceapwYJD4D7wEA/03QNpg==" hashData="0UzKOwnY5uW0sDZZ+U16mdrhA+Aiq/6D1Ov/hHYwivZMG27oqaAmdp7UB+Ao+MnydGykjJ5o030Da0g6JujpH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17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1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0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3570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44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80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81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22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8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2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5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8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11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6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0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9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1834A3-637B-4625-9EF5-036159AD5DA2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771BB-F5F0-40CC-AB01-E14DD5DE9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056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fif"/><Relationship Id="rId5" Type="http://schemas.openxmlformats.org/officeDocument/2006/relationships/image" Target="../media/image9.jfif"/><Relationship Id="rId4" Type="http://schemas.openxmlformats.org/officeDocument/2006/relationships/image" Target="../media/image8.jf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1657" y="1320799"/>
            <a:ext cx="10348686" cy="3991429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l-GR" sz="1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Παίζω με τα υποκοριστικά</a:t>
            </a:r>
            <a:endParaRPr lang="en-US" sz="1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66791" y="5950856"/>
            <a:ext cx="6154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Δ΄ΔΗΜΟΣΙΟ ΝΗΠΙΑΓΩΓΕΙΟ ΛΑΤΣΙΩΝ (Ν.Α.)</a:t>
            </a:r>
            <a:r>
              <a:rPr lang="el-CY" dirty="0"/>
              <a:t> 2020 - 2021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9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543" y="229053"/>
            <a:ext cx="10515600" cy="2381931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4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Σκέψου ένα ζώο ή αντικείμενο και βρες το υποκοριστικό του.</a:t>
            </a:r>
          </a:p>
          <a:p>
            <a:pPr marL="0" indent="0" algn="ctr">
              <a:buNone/>
            </a:pPr>
            <a:r>
              <a:rPr lang="el-GR" sz="4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π.χ. κούνελος - κουνελάκι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895" y="3222172"/>
            <a:ext cx="1737620" cy="20644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9826" y="3825420"/>
            <a:ext cx="1885950" cy="24288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23789" y="3222172"/>
            <a:ext cx="214312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8250" y="4181702"/>
            <a:ext cx="2066925" cy="2209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75188" y="338999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42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71629" cy="313281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solidFill>
                  <a:srgbClr val="FF0000"/>
                </a:solidFill>
                <a:latin typeface="Comic Sans MS" panose="030F0702030302020204" pitchFamily="66" charset="0"/>
              </a:rPr>
              <a:t>Τώρα μπορείς να κάνεις το αντίθετο. Άκουσε το υποκοριστικό και βρες το κανονικό.</a:t>
            </a:r>
            <a:r>
              <a:rPr lang="el-GR" dirty="0"/>
              <a:t>.</a:t>
            </a:r>
            <a:br>
              <a:rPr lang="el-GR" dirty="0"/>
            </a:br>
            <a:r>
              <a:rPr lang="el-GR" b="1" dirty="0">
                <a:solidFill>
                  <a:srgbClr val="FF0000"/>
                </a:solidFill>
                <a:latin typeface="Comic Sans MS" panose="030F0702030302020204" pitchFamily="66" charset="0"/>
              </a:rPr>
              <a:t>π.χ.</a:t>
            </a:r>
            <a:br>
              <a:rPr lang="el-GR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l-GR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καροτάκι</a:t>
            </a:r>
            <a:r>
              <a:rPr lang="el-GR" b="1" dirty="0">
                <a:solidFill>
                  <a:srgbClr val="FF0000"/>
                </a:solidFill>
                <a:latin typeface="Comic Sans MS" panose="030F0702030302020204" pitchFamily="66" charset="0"/>
              </a:rPr>
              <a:t> - καρότο</a:t>
            </a:r>
            <a:endParaRPr 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6583" y="4090080"/>
            <a:ext cx="3746274" cy="211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54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587" y="365125"/>
            <a:ext cx="10791371" cy="1536246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l-GR" b="1" dirty="0">
                <a:solidFill>
                  <a:srgbClr val="FF0000"/>
                </a:solidFill>
                <a:latin typeface="Comic Sans MS" panose="030F0702030302020204" pitchFamily="66" charset="0"/>
              </a:rPr>
              <a:t>Μπορείς να φτιάξεις κι ένα ποιηματάκι που να ομοιοκαταληκτεί σε –άκι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114" y="1901371"/>
            <a:ext cx="10932886" cy="3992109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Ένα μικρό  λαγουδάκι</a:t>
            </a:r>
          </a:p>
          <a:p>
            <a:pPr marL="0" indent="0">
              <a:buNone/>
            </a:pPr>
            <a:r>
              <a:rPr lang="el-GR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κρατά ένα καλαθάκι</a:t>
            </a:r>
          </a:p>
          <a:p>
            <a:pPr marL="0" indent="0">
              <a:buNone/>
            </a:pPr>
            <a:r>
              <a:rPr lang="el-CY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τ</a:t>
            </a:r>
            <a:r>
              <a:rPr lang="el-GR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ου αρέσει το καροτάκι</a:t>
            </a:r>
          </a:p>
          <a:p>
            <a:pPr marL="0" indent="0">
              <a:buNone/>
            </a:pPr>
            <a:r>
              <a:rPr lang="el-GR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και παίζει με το κοτοπουλάκι!</a:t>
            </a:r>
          </a:p>
          <a:p>
            <a:endParaRPr lang="en-US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77531" y="2548587"/>
            <a:ext cx="2322286" cy="35555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5588" y="3541486"/>
            <a:ext cx="3298371" cy="25626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CAFA53-1531-4BEB-B840-87EB41BCEE03}"/>
              </a:ext>
            </a:extLst>
          </p:cNvPr>
          <p:cNvSpPr txBox="1"/>
          <p:nvPr/>
        </p:nvSpPr>
        <p:spPr>
          <a:xfrm>
            <a:off x="521246" y="6308209"/>
            <a:ext cx="6154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Δ΄ΔΗΜΟΣΙΟ ΝΗΠΙΑΓΩΓΕΙΟ ΛΑΤΣΙΩΝ (Ν.Α.)</a:t>
            </a:r>
            <a:r>
              <a:rPr lang="el-CY" dirty="0"/>
              <a:t> 2020 - 2021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52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</TotalTime>
  <Words>102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Comic Sans MS</vt:lpstr>
      <vt:lpstr>Wingdings 3</vt:lpstr>
      <vt:lpstr>Ion</vt:lpstr>
      <vt:lpstr>Παίζω με τα υποκοριστικά</vt:lpstr>
      <vt:lpstr>PowerPoint Presentation</vt:lpstr>
      <vt:lpstr>Τώρα μπορείς να κάνεις το αντίθετο. Άκουσε το υποκοριστικό και βρες το κανονικό.. π.χ. καροτάκι - καρότο</vt:lpstr>
      <vt:lpstr>Μπορείς να φτιάξεις κι ένα ποιηματάκι που να ομοιοκαταληκτεί σε –άκι;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Παίζω με τα υποκοριστικά</dc:title>
  <dc:creator>Niki Andreou</dc:creator>
  <cp:lastModifiedBy>MariaChris@te.schools.ac.cy</cp:lastModifiedBy>
  <cp:revision>7</cp:revision>
  <dcterms:created xsi:type="dcterms:W3CDTF">2021-04-15T15:39:42Z</dcterms:created>
  <dcterms:modified xsi:type="dcterms:W3CDTF">2021-04-17T16:25:59Z</dcterms:modified>
</cp:coreProperties>
</file>