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1" r:id="rId5"/>
    <p:sldId id="272" r:id="rId6"/>
    <p:sldId id="273" r:id="rId7"/>
    <p:sldId id="274" r:id="rId8"/>
    <p:sldId id="275" r:id="rId9"/>
    <p:sldId id="276" r:id="rId10"/>
    <p:sldId id="277" r:id="rId11"/>
    <p:sldId id="278" r:id="rId12"/>
    <p:sldId id="279" r:id="rId13"/>
    <p:sldId id="280"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AF85AA-53F4-449F-876C-011097A7F2F4}" type="datetimeFigureOut">
              <a:rPr lang="en-GB" smtClean="0"/>
              <a:t>21/06/2020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1993588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AF85AA-53F4-449F-876C-011097A7F2F4}" type="datetimeFigureOut">
              <a:rPr lang="en-GB" smtClean="0"/>
              <a:t>21/06/2020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2456583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AF85AA-53F4-449F-876C-011097A7F2F4}" type="datetimeFigureOut">
              <a:rPr lang="en-GB" smtClean="0"/>
              <a:t>21/06/2020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1219763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AF85AA-53F4-449F-876C-011097A7F2F4}" type="datetimeFigureOut">
              <a:rPr lang="en-GB" smtClean="0"/>
              <a:t>21/06/2020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386708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AF85AA-53F4-449F-876C-011097A7F2F4}" type="datetimeFigureOut">
              <a:rPr lang="en-GB" smtClean="0"/>
              <a:t>21/06/2020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170929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AF85AA-53F4-449F-876C-011097A7F2F4}" type="datetimeFigureOut">
              <a:rPr lang="en-GB" smtClean="0"/>
              <a:t>21/06/2020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49426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7AF85AA-53F4-449F-876C-011097A7F2F4}" type="datetimeFigureOut">
              <a:rPr lang="en-GB" smtClean="0"/>
              <a:t>21/06/2020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225179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7AF85AA-53F4-449F-876C-011097A7F2F4}" type="datetimeFigureOut">
              <a:rPr lang="en-GB" smtClean="0"/>
              <a:t>21/06/2020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173514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F85AA-53F4-449F-876C-011097A7F2F4}" type="datetimeFigureOut">
              <a:rPr lang="en-GB" smtClean="0"/>
              <a:t>21/06/2020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420734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AF85AA-53F4-449F-876C-011097A7F2F4}" type="datetimeFigureOut">
              <a:rPr lang="en-GB" smtClean="0"/>
              <a:t>21/06/2020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130690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AF85AA-53F4-449F-876C-011097A7F2F4}" type="datetimeFigureOut">
              <a:rPr lang="en-GB" smtClean="0"/>
              <a:t>21/06/2020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33B186-879A-47FD-932B-083E6627C939}" type="slidenum">
              <a:rPr lang="en-GB" smtClean="0"/>
              <a:t>‹#›</a:t>
            </a:fld>
            <a:endParaRPr lang="en-GB"/>
          </a:p>
        </p:txBody>
      </p:sp>
    </p:spTree>
    <p:extLst>
      <p:ext uri="{BB962C8B-B14F-4D97-AF65-F5344CB8AC3E}">
        <p14:creationId xmlns:p14="http://schemas.microsoft.com/office/powerpoint/2010/main" val="9000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F85AA-53F4-449F-876C-011097A7F2F4}" type="datetimeFigureOut">
              <a:rPr lang="en-GB" smtClean="0"/>
              <a:t>21/06/2020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3B186-879A-47FD-932B-083E6627C939}" type="slidenum">
              <a:rPr lang="en-GB" smtClean="0"/>
              <a:t>‹#›</a:t>
            </a:fld>
            <a:endParaRPr lang="en-GB"/>
          </a:p>
        </p:txBody>
      </p:sp>
    </p:spTree>
    <p:extLst>
      <p:ext uri="{BB962C8B-B14F-4D97-AF65-F5344CB8AC3E}">
        <p14:creationId xmlns:p14="http://schemas.microsoft.com/office/powerpoint/2010/main" val="81901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18" Type="http://schemas.openxmlformats.org/officeDocument/2006/relationships/image" Target="../media/image23.pn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12.xml"/><Relationship Id="rId17" Type="http://schemas.openxmlformats.org/officeDocument/2006/relationships/image" Target="../media/image22.png"/><Relationship Id="rId2" Type="http://schemas.openxmlformats.org/officeDocument/2006/relationships/image" Target="../media/image9.jpeg"/><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slide" Target="slide11.xml"/><Relationship Id="rId15" Type="http://schemas.openxmlformats.org/officeDocument/2006/relationships/image" Target="../media/image19.png"/><Relationship Id="rId10" Type="http://schemas.openxmlformats.org/officeDocument/2006/relationships/image" Target="../media/image16.png"/><Relationship Id="rId19" Type="http://schemas.openxmlformats.org/officeDocument/2006/relationships/image" Target="../media/image24.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18" Type="http://schemas.openxmlformats.org/officeDocument/2006/relationships/image" Target="../media/image23.pn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14.xml"/><Relationship Id="rId17" Type="http://schemas.openxmlformats.org/officeDocument/2006/relationships/image" Target="../media/image22.png"/><Relationship Id="rId2" Type="http://schemas.openxmlformats.org/officeDocument/2006/relationships/image" Target="../media/image9.jpeg"/><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slide" Target="slide13.xml"/><Relationship Id="rId15" Type="http://schemas.openxmlformats.org/officeDocument/2006/relationships/image" Target="../media/image19.png"/><Relationship Id="rId10" Type="http://schemas.openxmlformats.org/officeDocument/2006/relationships/image" Target="../media/image16.png"/><Relationship Id="rId19" Type="http://schemas.openxmlformats.org/officeDocument/2006/relationships/image" Target="../media/image24.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4.xml"/><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slide" Target="slide3.xml"/><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6.xml"/><Relationship Id="rId2" Type="http://schemas.openxmlformats.org/officeDocument/2006/relationships/image" Target="../media/image9.jpeg"/><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slide" Target="slide5.xml"/><Relationship Id="rId15" Type="http://schemas.openxmlformats.org/officeDocument/2006/relationships/image" Target="../media/image19.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8.xml"/><Relationship Id="rId17" Type="http://schemas.openxmlformats.org/officeDocument/2006/relationships/image" Target="../media/image22.png"/><Relationship Id="rId2" Type="http://schemas.openxmlformats.org/officeDocument/2006/relationships/image" Target="../media/image9.jpeg"/><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slide" Target="slide7.xml"/><Relationship Id="rId11" Type="http://schemas.openxmlformats.org/officeDocument/2006/relationships/image" Target="../media/image17.png"/><Relationship Id="rId5" Type="http://schemas.openxmlformats.org/officeDocument/2006/relationships/image" Target="../media/image12.png"/><Relationship Id="rId15" Type="http://schemas.openxmlformats.org/officeDocument/2006/relationships/image" Target="../media/image19.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slide" Target="slide3.xml"/></Relationships>
</file>

<file path=ppt/slides/_rels/slide7.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8.jpeg"/><Relationship Id="rId18" Type="http://schemas.openxmlformats.org/officeDocument/2006/relationships/image" Target="../media/image23.pn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slide" Target="slide10.xml"/><Relationship Id="rId17" Type="http://schemas.openxmlformats.org/officeDocument/2006/relationships/image" Target="../media/image22.png"/><Relationship Id="rId2" Type="http://schemas.openxmlformats.org/officeDocument/2006/relationships/image" Target="../media/image9.jpeg"/><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slide" Target="slide9.xml"/><Relationship Id="rId15" Type="http://schemas.openxmlformats.org/officeDocument/2006/relationships/image" Target="../media/image19.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99" y="419007"/>
            <a:ext cx="9999919" cy="769441"/>
          </a:xfrm>
          <a:prstGeom prst="rect">
            <a:avLst/>
          </a:prstGeom>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l-GR" sz="4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Πιάτα φτιαγμένα με…καταλήξεις </a:t>
            </a:r>
            <a:endParaRPr lang="en-US" sz="4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7" name="TextBox 6"/>
          <p:cNvSpPr txBox="1"/>
          <p:nvPr/>
        </p:nvSpPr>
        <p:spPr>
          <a:xfrm>
            <a:off x="206399" y="1947905"/>
            <a:ext cx="11793071" cy="3200876"/>
          </a:xfrm>
          <a:prstGeom prst="rect">
            <a:avLst/>
          </a:prstGeom>
          <a:noFill/>
        </p:spPr>
        <p:txBody>
          <a:bodyPr wrap="square" rtlCol="0">
            <a:spAutoFit/>
          </a:bodyPr>
          <a:lstStyle/>
          <a:p>
            <a:pPr marL="285750" indent="-285750">
              <a:buFont typeface="Courier New" panose="02070309020205020404" pitchFamily="49" charset="0"/>
              <a:buChar char="o"/>
            </a:pPr>
            <a:r>
              <a:rPr lang="el-GR" sz="2000" b="1" dirty="0"/>
              <a:t>Τοποθέτησε σε κάθε πιάτο δύο από τις εικόνες  που βρίσκονται ψηλά. Θα πρέπει να έχουν την ίδια κατάληξη με αυτή του πιάτου.</a:t>
            </a:r>
          </a:p>
          <a:p>
            <a:pPr marL="285750" indent="-285750">
              <a:buFont typeface="Courier New" panose="02070309020205020404" pitchFamily="49" charset="0"/>
              <a:buChar char="o"/>
            </a:pPr>
            <a:endParaRPr lang="el-GR" sz="800" b="1" dirty="0"/>
          </a:p>
          <a:p>
            <a:pPr marL="285750" indent="-285750">
              <a:buFont typeface="Courier New" panose="02070309020205020404" pitchFamily="49" charset="0"/>
              <a:buChar char="o"/>
            </a:pPr>
            <a:r>
              <a:rPr lang="el-GR" sz="2000" b="1" dirty="0"/>
              <a:t>Γράψε τις λέξεις ή ζωγράφισε τις εικόνες μια</a:t>
            </a:r>
            <a:r>
              <a:rPr lang="en-GB" sz="2000" b="1" dirty="0"/>
              <a:t>-</a:t>
            </a:r>
            <a:r>
              <a:rPr lang="el-GR" sz="2000" b="1" dirty="0"/>
              <a:t> μια σε χαρτάκια και ανακάτεψε τα.</a:t>
            </a:r>
          </a:p>
          <a:p>
            <a:pPr marL="285750" indent="-285750">
              <a:buFont typeface="Courier New" panose="02070309020205020404" pitchFamily="49" charset="0"/>
              <a:buChar char="o"/>
            </a:pPr>
            <a:endParaRPr lang="el-GR" sz="800" b="1" dirty="0"/>
          </a:p>
          <a:p>
            <a:pPr marL="285750" indent="-285750">
              <a:buFont typeface="Courier New" panose="02070309020205020404" pitchFamily="49" charset="0"/>
              <a:buChar char="o"/>
            </a:pPr>
            <a:r>
              <a:rPr lang="el-GR" sz="2000" b="1" dirty="0"/>
              <a:t>Μπορείς να τις κάνεις ξανά ζευγάρια;</a:t>
            </a:r>
          </a:p>
          <a:p>
            <a:pPr marL="285750" indent="-285750">
              <a:buFont typeface="Courier New" panose="02070309020205020404" pitchFamily="49" charset="0"/>
              <a:buChar char="o"/>
            </a:pPr>
            <a:endParaRPr lang="el-GR" sz="800" b="1" dirty="0"/>
          </a:p>
          <a:p>
            <a:pPr marL="285750" indent="-285750">
              <a:buFont typeface="Courier New" panose="02070309020205020404" pitchFamily="49" charset="0"/>
              <a:buChar char="o"/>
            </a:pPr>
            <a:r>
              <a:rPr lang="el-GR" sz="1800" b="1" dirty="0"/>
              <a:t>Για να παίξεις</a:t>
            </a:r>
            <a:r>
              <a:rPr lang="el-GR" sz="1800" dirty="0"/>
              <a:t>:  Επιλέγεις την εντολή </a:t>
            </a:r>
            <a:r>
              <a:rPr lang="el-GR" sz="1800" dirty="0">
                <a:highlight>
                  <a:srgbClr val="FFFF00"/>
                </a:highlight>
              </a:rPr>
              <a:t>προβολή παρουσίασης (</a:t>
            </a:r>
            <a:r>
              <a:rPr lang="en-US" sz="1800" dirty="0">
                <a:highlight>
                  <a:srgbClr val="FFFF00"/>
                </a:highlight>
              </a:rPr>
              <a:t>slide show</a:t>
            </a:r>
            <a:r>
              <a:rPr lang="el-GR" sz="1800" dirty="0">
                <a:highlight>
                  <a:srgbClr val="FFFF00"/>
                </a:highlight>
              </a:rPr>
              <a:t>)</a:t>
            </a:r>
            <a:r>
              <a:rPr lang="el-GR" sz="1800" dirty="0"/>
              <a:t> και στη συνέχεια την εντολή </a:t>
            </a:r>
            <a:r>
              <a:rPr lang="en-US" sz="1800" dirty="0"/>
              <a:t> </a:t>
            </a:r>
            <a:r>
              <a:rPr lang="el-GR" sz="1800" dirty="0">
                <a:highlight>
                  <a:srgbClr val="FFFF00"/>
                </a:highlight>
              </a:rPr>
              <a:t>από την αρχή (</a:t>
            </a:r>
            <a:r>
              <a:rPr lang="en-US" sz="1800" dirty="0">
                <a:highlight>
                  <a:srgbClr val="FFFF00"/>
                </a:highlight>
              </a:rPr>
              <a:t>from beginning</a:t>
            </a:r>
            <a:r>
              <a:rPr lang="el-GR" sz="1800" dirty="0">
                <a:highlight>
                  <a:srgbClr val="FFFF00"/>
                </a:highlight>
              </a:rPr>
              <a:t>).</a:t>
            </a:r>
          </a:p>
          <a:p>
            <a:pPr marL="285750" indent="-285750">
              <a:buFont typeface="Courier New" panose="02070309020205020404" pitchFamily="49" charset="0"/>
              <a:buChar char="o"/>
            </a:pPr>
            <a:endParaRPr lang="el-GR" sz="800" b="1" dirty="0">
              <a:highlight>
                <a:srgbClr val="FFFF00"/>
              </a:highlight>
            </a:endParaRPr>
          </a:p>
          <a:p>
            <a:pPr marL="342900" indent="-342900">
              <a:buFont typeface="Courier New" panose="02070309020205020404" pitchFamily="49" charset="0"/>
              <a:buChar char="o"/>
            </a:pPr>
            <a:r>
              <a:rPr lang="el-GR" sz="1800" b="1" dirty="0"/>
              <a:t>Για να προχωρήσεις στο παιχνίδι: </a:t>
            </a:r>
            <a:r>
              <a:rPr lang="el-GR" sz="1800" dirty="0"/>
              <a:t>πατάς  </a:t>
            </a:r>
            <a:r>
              <a:rPr lang="el-GR" sz="1800" b="1" u="sng" dirty="0"/>
              <a:t>κάθε φορά</a:t>
            </a:r>
            <a:r>
              <a:rPr lang="el-GR" sz="1800" b="1" dirty="0"/>
              <a:t> </a:t>
            </a:r>
            <a:r>
              <a:rPr lang="el-GR" sz="1800" dirty="0"/>
              <a:t>στο εικονίδιο </a:t>
            </a:r>
          </a:p>
          <a:p>
            <a:endParaRPr lang="el-GR" dirty="0"/>
          </a:p>
          <a:p>
            <a:pPr marL="285750" indent="-285750">
              <a:buFont typeface="Courier New" panose="02070309020205020404" pitchFamily="49" charset="0"/>
              <a:buChar char="o"/>
            </a:pPr>
            <a:endParaRPr lang="en-GB" dirty="0"/>
          </a:p>
        </p:txBody>
      </p:sp>
      <p:pic>
        <p:nvPicPr>
          <p:cNvPr id="11" name="Picture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902662" flipH="1">
            <a:off x="321262" y="952888"/>
            <a:ext cx="1143838" cy="1036075"/>
          </a:xfrm>
          <a:prstGeom prst="rect">
            <a:avLst/>
          </a:prstGeom>
        </p:spPr>
      </p:pic>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21390832">
            <a:off x="7995342" y="4690783"/>
            <a:ext cx="1675100" cy="1601575"/>
          </a:xfrm>
          <a:prstGeom prst="rect">
            <a:avLst/>
          </a:prstGeom>
        </p:spPr>
      </p:pic>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86813">
            <a:off x="5379118" y="5190559"/>
            <a:ext cx="1433764" cy="1411749"/>
          </a:xfrm>
          <a:prstGeom prst="rect">
            <a:avLst/>
          </a:prstGeom>
        </p:spPr>
      </p:pic>
      <p:pic>
        <p:nvPicPr>
          <p:cNvPr id="10" name="Picture 9"/>
          <p:cNvPicPr>
            <a:picLocks noChangeAspect="1"/>
          </p:cNvPicPr>
          <p:nvPr/>
        </p:nvPicPr>
        <p:blipFill rotWithShape="1">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6443633" y="5091420"/>
            <a:ext cx="1027411" cy="800300"/>
          </a:xfrm>
          <a:prstGeom prst="rect">
            <a:avLst/>
          </a:prstGeom>
        </p:spPr>
      </p:pic>
      <p:pic>
        <p:nvPicPr>
          <p:cNvPr id="12" name="Picture 11"/>
          <p:cNvPicPr>
            <a:picLocks noChangeAspect="1"/>
          </p:cNvPicPr>
          <p:nvPr/>
        </p:nvPicPr>
        <p:blipFill rotWithShape="1">
          <a:blip r:embed="rId6"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9310840" y="5274863"/>
            <a:ext cx="566058" cy="1233714"/>
          </a:xfrm>
          <a:prstGeom prst="rect">
            <a:avLst/>
          </a:prstGeom>
        </p:spPr>
      </p:pic>
      <p:sp>
        <p:nvSpPr>
          <p:cNvPr id="13" name="Rectangle 12"/>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ooter Placeholder 1"/>
          <p:cNvSpPr>
            <a:spLocks noGrp="1"/>
          </p:cNvSpPr>
          <p:nvPr/>
        </p:nvSpPr>
        <p:spPr>
          <a:xfrm>
            <a:off x="206399" y="6416518"/>
            <a:ext cx="468391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1200" dirty="0">
                <a:solidFill>
                  <a:schemeClr val="tx1"/>
                </a:solidFill>
                <a:latin typeface="Arial" panose="020B0604020202020204" pitchFamily="34" charset="0"/>
                <a:cs typeface="Arial" panose="020B0604020202020204" pitchFamily="34" charset="0"/>
              </a:rPr>
              <a:t>Σχεδιασμός: Λήδα Κτώρα και Παναγιώτα Φράγκου               Επιμέλεια: Ομάδα  Προδημοτικής  Εκπαίδευσης</a:t>
            </a:r>
          </a:p>
        </p:txBody>
      </p:sp>
      <p:pic>
        <p:nvPicPr>
          <p:cNvPr id="15" name="Picture 14"/>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6957338" y="3921981"/>
            <a:ext cx="689484" cy="782509"/>
          </a:xfrm>
          <a:prstGeom prst="rect">
            <a:avLst/>
          </a:prstGeom>
        </p:spPr>
      </p:pic>
      <p:pic>
        <p:nvPicPr>
          <p:cNvPr id="17" name="Picture 16"/>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815790" y="4674087"/>
            <a:ext cx="1573586" cy="1517911"/>
          </a:xfrm>
          <a:prstGeom prst="rect">
            <a:avLst/>
          </a:prstGeom>
        </p:spPr>
      </p:pic>
      <p:pic>
        <p:nvPicPr>
          <p:cNvPr id="16" name="Picture 15"/>
          <p:cNvPicPr>
            <a:picLocks noChangeAspect="1"/>
          </p:cNvPicPr>
          <p:nvPr/>
        </p:nvPicPr>
        <p:blipFill rotWithShape="1">
          <a:blip r:embed="rId9"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86531" y="4704490"/>
            <a:ext cx="1040203" cy="896346"/>
          </a:xfrm>
          <a:prstGeom prst="rect">
            <a:avLst/>
          </a:prstGeom>
        </p:spPr>
      </p:pic>
      <p:sp>
        <p:nvSpPr>
          <p:cNvPr id="18" name="TextBox 7"/>
          <p:cNvSpPr txBox="1"/>
          <p:nvPr/>
        </p:nvSpPr>
        <p:spPr>
          <a:xfrm rot="1460013">
            <a:off x="10240962" y="600129"/>
            <a:ext cx="1700899" cy="646331"/>
          </a:xfrm>
          <a:prstGeom prst="rect">
            <a:avLst/>
          </a:prstGeom>
          <a:noFill/>
          <a:ln w="38100">
            <a:solidFill>
              <a:srgbClr val="00B0F0"/>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b="1" dirty="0"/>
              <a:t>Δραστηριότητα πέμπτη</a:t>
            </a:r>
            <a:endParaRPr lang="en-GB" b="1" dirty="0"/>
          </a:p>
        </p:txBody>
      </p:sp>
    </p:spTree>
    <p:extLst>
      <p:ext uri="{BB962C8B-B14F-4D97-AF65-F5344CB8AC3E}">
        <p14:creationId xmlns:p14="http://schemas.microsoft.com/office/powerpoint/2010/main" val="3425317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a:hlinkClick r:id="rId5" action="ppaction://hlinksldjump"/>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a:hlinkClick r:id="rId5" action="ppaction://hlinksldjump"/>
          </p:cNvPr>
          <p:cNvPicPr>
            <a:picLocks noChangeAspect="1"/>
          </p:cNvPicPr>
          <p:nvPr/>
        </p:nvPicPr>
        <p:blipFill>
          <a:blip r:embed="rId7"/>
          <a:stretch>
            <a:fillRect/>
          </a:stretch>
        </p:blipFill>
        <p:spPr>
          <a:xfrm>
            <a:off x="6241124" y="814820"/>
            <a:ext cx="916661" cy="768812"/>
          </a:xfrm>
          <a:prstGeom prst="rect">
            <a:avLst/>
          </a:prstGeom>
        </p:spPr>
      </p:pic>
      <p:pic>
        <p:nvPicPr>
          <p:cNvPr id="13" name="Picture 12">
            <a:hlinkClick r:id="rId5" action="ppaction://hlinksldjump"/>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a:hlinkClick r:id="rId5" action="ppaction://hlinksldjump"/>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a:hlinkClick r:id="rId5" action="ppaction://hlinksldjump"/>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14" action="ppaction://hlinksldjump"/>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pic>
        <p:nvPicPr>
          <p:cNvPr id="18" name="Picture 17">
            <a:hlinkClick r:id="rId14" action="ppaction://hlinksldjump"/>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68127" y="2713730"/>
            <a:ext cx="720672" cy="784732"/>
          </a:xfrm>
          <a:prstGeom prst="rect">
            <a:avLst/>
          </a:prstGeom>
        </p:spPr>
      </p:pic>
      <p:pic>
        <p:nvPicPr>
          <p:cNvPr id="20" name="Picture 19"/>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265321" y="2574933"/>
            <a:ext cx="419665" cy="882250"/>
          </a:xfrm>
          <a:prstGeom prst="rect">
            <a:avLst/>
          </a:prstGeom>
        </p:spPr>
      </p:pic>
      <p:pic>
        <p:nvPicPr>
          <p:cNvPr id="21" name="Picture 20"/>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6025121" y="2254774"/>
            <a:ext cx="654693" cy="549097"/>
          </a:xfrm>
          <a:prstGeom prst="rect">
            <a:avLst/>
          </a:prstGeom>
        </p:spPr>
      </p:pic>
      <p:pic>
        <p:nvPicPr>
          <p:cNvPr id="25" name="Picture 24"/>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8118821" y="2670503"/>
            <a:ext cx="586135" cy="734279"/>
          </a:xfrm>
          <a:prstGeom prst="rect">
            <a:avLst/>
          </a:prstGeom>
        </p:spPr>
      </p:pic>
      <p:sp>
        <p:nvSpPr>
          <p:cNvPr id="26" name="TextBox 25">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Tree>
    <p:extLst>
      <p:ext uri="{BB962C8B-B14F-4D97-AF65-F5344CB8AC3E}">
        <p14:creationId xmlns:p14="http://schemas.microsoft.com/office/powerpoint/2010/main" val="385606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 calcmode="lin" valueType="num">
                                      <p:cBhvr>
                                        <p:cTn id="9" dur="1000" fill="hold"/>
                                        <p:tgtEl>
                                          <p:spTgt spid="25"/>
                                        </p:tgtEl>
                                        <p:attrNameLst>
                                          <p:attrName>style.rotation</p:attrName>
                                        </p:attrNameLst>
                                      </p:cBhvr>
                                      <p:tavLst>
                                        <p:tav tm="0">
                                          <p:val>
                                            <p:fltVal val="90"/>
                                          </p:val>
                                        </p:tav>
                                        <p:tav tm="100000">
                                          <p:val>
                                            <p:fltVal val="0"/>
                                          </p:val>
                                        </p:tav>
                                      </p:tavLst>
                                    </p:anim>
                                    <p:animEffect transition="in" filter="fade">
                                      <p:cBhvr>
                                        <p:cTn id="1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4265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a:hlinkClick r:id="rId5" action="ppaction://hlinksldjump"/>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a:hlinkClick r:id="rId5" action="ppaction://hlinksldjump"/>
          </p:cNvPr>
          <p:cNvPicPr>
            <a:picLocks noChangeAspect="1"/>
          </p:cNvPicPr>
          <p:nvPr/>
        </p:nvPicPr>
        <p:blipFill>
          <a:blip r:embed="rId7"/>
          <a:stretch>
            <a:fillRect/>
          </a:stretch>
        </p:blipFill>
        <p:spPr>
          <a:xfrm>
            <a:off x="6241124" y="814820"/>
            <a:ext cx="916661" cy="768812"/>
          </a:xfrm>
          <a:prstGeom prst="rect">
            <a:avLst/>
          </a:prstGeom>
        </p:spPr>
      </p:pic>
      <p:pic>
        <p:nvPicPr>
          <p:cNvPr id="13" name="Picture 12"/>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a:hlinkClick r:id="rId5" action="ppaction://hlinksldjump"/>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a:hlinkClick r:id="rId5" action="ppaction://hlinksldjump"/>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a:hlinkClick r:id="rId5" action="ppaction://hlinksldjump"/>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14" action="ppaction://hlinksldjump"/>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pic>
        <p:nvPicPr>
          <p:cNvPr id="18" name="Picture 17">
            <a:hlinkClick r:id="rId14" action="ppaction://hlinksldjump"/>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68127" y="2713730"/>
            <a:ext cx="720672" cy="784732"/>
          </a:xfrm>
          <a:prstGeom prst="rect">
            <a:avLst/>
          </a:prstGeom>
        </p:spPr>
      </p:pic>
      <p:pic>
        <p:nvPicPr>
          <p:cNvPr id="20" name="Picture 19"/>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265321" y="2574933"/>
            <a:ext cx="419665" cy="882250"/>
          </a:xfrm>
          <a:prstGeom prst="rect">
            <a:avLst/>
          </a:prstGeom>
        </p:spPr>
      </p:pic>
      <p:pic>
        <p:nvPicPr>
          <p:cNvPr id="21" name="Picture 20"/>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6025121" y="2254774"/>
            <a:ext cx="654693" cy="549097"/>
          </a:xfrm>
          <a:prstGeom prst="rect">
            <a:avLst/>
          </a:prstGeom>
        </p:spPr>
      </p:pic>
      <p:pic>
        <p:nvPicPr>
          <p:cNvPr id="25" name="Picture 24"/>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8118821" y="2670503"/>
            <a:ext cx="586135" cy="734279"/>
          </a:xfrm>
          <a:prstGeom prst="rect">
            <a:avLst/>
          </a:prstGeom>
        </p:spPr>
      </p:pic>
      <p:pic>
        <p:nvPicPr>
          <p:cNvPr id="27" name="Picture 26"/>
          <p:cNvPicPr>
            <a:picLocks noChangeAspect="1"/>
          </p:cNvPicPr>
          <p:nvPr/>
        </p:nvPicPr>
        <p:blipFill>
          <a:blip r:embed="rId20"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9471863" y="2821824"/>
            <a:ext cx="741515" cy="494343"/>
          </a:xfrm>
          <a:prstGeom prst="rect">
            <a:avLst/>
          </a:prstGeom>
        </p:spPr>
      </p:pic>
      <p:sp>
        <p:nvSpPr>
          <p:cNvPr id="29" name="TextBox 28">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Tree>
    <p:extLst>
      <p:ext uri="{BB962C8B-B14F-4D97-AF65-F5344CB8AC3E}">
        <p14:creationId xmlns:p14="http://schemas.microsoft.com/office/powerpoint/2010/main" val="1927390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1000" fill="hold"/>
                                        <p:tgtEl>
                                          <p:spTgt spid="27"/>
                                        </p:tgtEl>
                                        <p:attrNameLst>
                                          <p:attrName>ppt_w</p:attrName>
                                        </p:attrNameLst>
                                      </p:cBhvr>
                                      <p:tavLst>
                                        <p:tav tm="0">
                                          <p:val>
                                            <p:fltVal val="0"/>
                                          </p:val>
                                        </p:tav>
                                        <p:tav tm="100000">
                                          <p:val>
                                            <p:strVal val="#ppt_w"/>
                                          </p:val>
                                        </p:tav>
                                      </p:tavLst>
                                    </p:anim>
                                    <p:anim calcmode="lin" valueType="num">
                                      <p:cBhvr>
                                        <p:cTn id="8" dur="1000" fill="hold"/>
                                        <p:tgtEl>
                                          <p:spTgt spid="27"/>
                                        </p:tgtEl>
                                        <p:attrNameLst>
                                          <p:attrName>ppt_h</p:attrName>
                                        </p:attrNameLst>
                                      </p:cBhvr>
                                      <p:tavLst>
                                        <p:tav tm="0">
                                          <p:val>
                                            <p:fltVal val="0"/>
                                          </p:val>
                                        </p:tav>
                                        <p:tav tm="100000">
                                          <p:val>
                                            <p:strVal val="#ppt_h"/>
                                          </p:val>
                                        </p:tav>
                                      </p:tavLst>
                                    </p:anim>
                                    <p:anim calcmode="lin" valueType="num">
                                      <p:cBhvr>
                                        <p:cTn id="9" dur="1000" fill="hold"/>
                                        <p:tgtEl>
                                          <p:spTgt spid="27"/>
                                        </p:tgtEl>
                                        <p:attrNameLst>
                                          <p:attrName>style.rotation</p:attrName>
                                        </p:attrNameLst>
                                      </p:cBhvr>
                                      <p:tavLst>
                                        <p:tav tm="0">
                                          <p:val>
                                            <p:fltVal val="90"/>
                                          </p:val>
                                        </p:tav>
                                        <p:tav tm="100000">
                                          <p:val>
                                            <p:fltVal val="0"/>
                                          </p:val>
                                        </p:tav>
                                      </p:tavLst>
                                    </p:anim>
                                    <p:animEffect transition="in" filter="fade">
                                      <p:cBhvr>
                                        <p:cTn id="10"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2070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pPr algn="ctr"/>
            <a:r>
              <a:rPr lang="el-GR" sz="6600" b="1" dirty="0">
                <a:solidFill>
                  <a:schemeClr val="accent4">
                    <a:lumMod val="50000"/>
                  </a:schemeClr>
                </a:solidFill>
                <a:effectLst>
                  <a:outerShdw blurRad="38100" dist="38100" dir="2700000" algn="tl">
                    <a:srgbClr val="000000">
                      <a:alpha val="43137"/>
                    </a:srgbClr>
                  </a:outerShdw>
                </a:effectLst>
              </a:rPr>
              <a:t>Μπράβο, τα κατάφερες!!!</a:t>
            </a:r>
            <a:endParaRPr lang="en-GB" sz="6600" b="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99321" y="1992574"/>
            <a:ext cx="2242924" cy="2347416"/>
          </a:xfrm>
          <a:prstGeom prst="rect">
            <a:avLst/>
          </a:prstGeom>
        </p:spPr>
      </p:pic>
      <p:sp>
        <p:nvSpPr>
          <p:cNvPr id="2" name="Rectangle 1"/>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147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a:hlinkClick r:id="rId5" action="ppaction://hlinksldjump"/>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a:hlinkClick r:id="rId5" action="ppaction://hlinksldjump"/>
          </p:cNvPr>
          <p:cNvPicPr>
            <a:picLocks noChangeAspect="1"/>
          </p:cNvPicPr>
          <p:nvPr/>
        </p:nvPicPr>
        <p:blipFill>
          <a:blip r:embed="rId7"/>
          <a:stretch>
            <a:fillRect/>
          </a:stretch>
        </p:blipFill>
        <p:spPr>
          <a:xfrm>
            <a:off x="6241124" y="814820"/>
            <a:ext cx="916661" cy="768812"/>
          </a:xfrm>
          <a:prstGeom prst="rect">
            <a:avLst/>
          </a:prstGeom>
        </p:spPr>
      </p:pic>
      <p:pic>
        <p:nvPicPr>
          <p:cNvPr id="13" name="Picture 12">
            <a:hlinkClick r:id="rId5" action="ppaction://hlinksldjump"/>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a:hlinkClick r:id="rId5" action="ppaction://hlinksldjump"/>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a:hlinkClick r:id="rId5" action="ppaction://hlinksldjump"/>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5" action="ppaction://hlinksldjump"/>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sp>
        <p:nvSpPr>
          <p:cNvPr id="33" name="TextBox 32">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Tree>
    <p:extLst>
      <p:ext uri="{BB962C8B-B14F-4D97-AF65-F5344CB8AC3E}">
        <p14:creationId xmlns:p14="http://schemas.microsoft.com/office/powerpoint/2010/main" val="392518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225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a:hlinkClick r:id="rId5" action="ppaction://hlinksldjump"/>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a:hlinkClick r:id="rId5" action="ppaction://hlinksldjump"/>
          </p:cNvPr>
          <p:cNvPicPr>
            <a:picLocks noChangeAspect="1"/>
          </p:cNvPicPr>
          <p:nvPr/>
        </p:nvPicPr>
        <p:blipFill>
          <a:blip r:embed="rId7"/>
          <a:stretch>
            <a:fillRect/>
          </a:stretch>
        </p:blipFill>
        <p:spPr>
          <a:xfrm>
            <a:off x="6241124" y="814820"/>
            <a:ext cx="916661" cy="768812"/>
          </a:xfrm>
          <a:prstGeom prst="rect">
            <a:avLst/>
          </a:prstGeom>
        </p:spPr>
      </p:pic>
      <p:pic>
        <p:nvPicPr>
          <p:cNvPr id="13" name="Picture 12">
            <a:hlinkClick r:id="rId5" action="ppaction://hlinksldjump"/>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a:hlinkClick r:id="rId5" action="ppaction://hlinksldjump"/>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a:hlinkClick r:id="rId5" action="ppaction://hlinksldjump"/>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14" action="ppaction://hlinksldjump"/>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pic>
        <p:nvPicPr>
          <p:cNvPr id="18" name="Picture 17">
            <a:hlinkClick r:id="rId14" action="ppaction://hlinksldjump"/>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68127" y="2713730"/>
            <a:ext cx="720672" cy="784732"/>
          </a:xfrm>
          <a:prstGeom prst="rect">
            <a:avLst/>
          </a:prstGeom>
        </p:spPr>
      </p:pic>
      <p:sp>
        <p:nvSpPr>
          <p:cNvPr id="20" name="TextBox 19">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Tree>
    <p:extLst>
      <p:ext uri="{BB962C8B-B14F-4D97-AF65-F5344CB8AC3E}">
        <p14:creationId xmlns:p14="http://schemas.microsoft.com/office/powerpoint/2010/main" val="94410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style.rotation</p:attrName>
                                        </p:attrNameLst>
                                      </p:cBhvr>
                                      <p:tavLst>
                                        <p:tav tm="0">
                                          <p:val>
                                            <p:fltVal val="90"/>
                                          </p:val>
                                        </p:tav>
                                        <p:tav tm="100000">
                                          <p:val>
                                            <p:fltVal val="0"/>
                                          </p:val>
                                        </p:tav>
                                      </p:tavLst>
                                    </p:anim>
                                    <p:animEffect transition="in" filter="fade">
                                      <p:cBhvr>
                                        <p:cTn id="1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216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a:hlinkClick r:id="rId6" action="ppaction://hlinksldjump"/>
          </p:cNvPr>
          <p:cNvPicPr>
            <a:picLocks noChangeAspect="1"/>
          </p:cNvPicPr>
          <p:nvPr/>
        </p:nvPicPr>
        <p:blipFill>
          <a:blip r:embed="rId7"/>
          <a:stretch>
            <a:fillRect/>
          </a:stretch>
        </p:blipFill>
        <p:spPr>
          <a:xfrm>
            <a:off x="6241124" y="814820"/>
            <a:ext cx="916661" cy="768812"/>
          </a:xfrm>
          <a:prstGeom prst="rect">
            <a:avLst/>
          </a:prstGeom>
        </p:spPr>
      </p:pic>
      <p:pic>
        <p:nvPicPr>
          <p:cNvPr id="13" name="Picture 12">
            <a:hlinkClick r:id="rId6" action="ppaction://hlinksldjump"/>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a:hlinkClick r:id="rId6" action="ppaction://hlinksldjump"/>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a:hlinkClick r:id="rId6" action="ppaction://hlinksldjump"/>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a:hlinkClick r:id="rId6" action="ppaction://hlinksldjump"/>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3" name="TextBox 2">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14" action="ppaction://hlinksldjump"/>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pic>
        <p:nvPicPr>
          <p:cNvPr id="18" name="Picture 17">
            <a:hlinkClick r:id="rId14" action="ppaction://hlinksldjump"/>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68127" y="2713730"/>
            <a:ext cx="720672" cy="784732"/>
          </a:xfrm>
          <a:prstGeom prst="rect">
            <a:avLst/>
          </a:prstGeom>
        </p:spPr>
      </p:pic>
      <p:pic>
        <p:nvPicPr>
          <p:cNvPr id="20" name="Picture 19"/>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265321" y="2574933"/>
            <a:ext cx="419665" cy="882250"/>
          </a:xfrm>
          <a:prstGeom prst="rect">
            <a:avLst/>
          </a:prstGeom>
        </p:spPr>
      </p:pic>
    </p:spTree>
    <p:extLst>
      <p:ext uri="{BB962C8B-B14F-4D97-AF65-F5344CB8AC3E}">
        <p14:creationId xmlns:p14="http://schemas.microsoft.com/office/powerpoint/2010/main" val="289465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964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762103" y="1777709"/>
            <a:ext cx="2770987" cy="2884752"/>
          </a:xfrm>
          <a:prstGeom prst="rect">
            <a:avLst/>
          </a:prstGeom>
        </p:spPr>
      </p:pic>
      <p:pic>
        <p:nvPicPr>
          <p:cNvPr id="7" name="Picture 6"/>
          <p:cNvPicPr>
            <a:picLocks noChangeAspect="1"/>
          </p:cNvPicPr>
          <p:nvPr/>
        </p:nvPicPr>
        <p:blipFill rotWithShape="1">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639755" y="1804190"/>
            <a:ext cx="2837721" cy="2829838"/>
          </a:xfrm>
          <a:prstGeom prst="rect">
            <a:avLst/>
          </a:prstGeom>
        </p:spPr>
      </p:pic>
      <p:pic>
        <p:nvPicPr>
          <p:cNvPr id="5" name="Picture 4"/>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917487" y="1958168"/>
            <a:ext cx="2659272" cy="2682667"/>
          </a:xfrm>
          <a:prstGeom prst="rect">
            <a:avLst/>
          </a:prstGeom>
        </p:spPr>
      </p:pic>
      <p:pic>
        <p:nvPicPr>
          <p:cNvPr id="11" name="Picture 10">
            <a:hlinkClick r:id="rId5" action="ppaction://hlinksldjump"/>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81092" y="622681"/>
            <a:ext cx="534532" cy="1123732"/>
          </a:xfrm>
          <a:prstGeom prst="rect">
            <a:avLst/>
          </a:prstGeom>
        </p:spPr>
      </p:pic>
      <p:pic>
        <p:nvPicPr>
          <p:cNvPr id="12" name="Picture 11"/>
          <p:cNvPicPr>
            <a:picLocks noChangeAspect="1"/>
          </p:cNvPicPr>
          <p:nvPr/>
        </p:nvPicPr>
        <p:blipFill>
          <a:blip r:embed="rId7"/>
          <a:stretch>
            <a:fillRect/>
          </a:stretch>
        </p:blipFill>
        <p:spPr>
          <a:xfrm>
            <a:off x="6241124" y="814820"/>
            <a:ext cx="916661" cy="768812"/>
          </a:xfrm>
          <a:prstGeom prst="rect">
            <a:avLst/>
          </a:prstGeom>
        </p:spPr>
      </p:pic>
      <p:pic>
        <p:nvPicPr>
          <p:cNvPr id="13" name="Picture 12">
            <a:hlinkClick r:id="rId5" action="ppaction://hlinksldjump"/>
          </p:cNvPr>
          <p:cNvPicPr>
            <a:picLocks noChangeAspect="1"/>
          </p:cNvPicPr>
          <p:nvPr/>
        </p:nvPicPr>
        <p:blipFill>
          <a:blip r:embed="rId8"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639755" y="840838"/>
            <a:ext cx="1013219" cy="675479"/>
          </a:xfrm>
          <a:prstGeom prst="rect">
            <a:avLst/>
          </a:prstGeom>
        </p:spPr>
      </p:pic>
      <p:pic>
        <p:nvPicPr>
          <p:cNvPr id="15" name="Picture 14">
            <a:hlinkClick r:id="rId5" action="ppaction://hlinksldjump"/>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73538" y="629638"/>
            <a:ext cx="788419" cy="987690"/>
          </a:xfrm>
          <a:prstGeom prst="rect">
            <a:avLst/>
          </a:prstGeom>
        </p:spPr>
      </p:pic>
      <p:pic>
        <p:nvPicPr>
          <p:cNvPr id="17" name="Picture 16">
            <a:hlinkClick r:id="rId5" action="ppaction://hlinksldjump"/>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9058615" y="503393"/>
            <a:ext cx="1097375" cy="1194920"/>
          </a:xfrm>
          <a:prstGeom prst="rect">
            <a:avLst/>
          </a:prstGeom>
        </p:spPr>
      </p:pic>
      <p:pic>
        <p:nvPicPr>
          <p:cNvPr id="19" name="Picture 18">
            <a:hlinkClick r:id="rId5" action="ppaction://hlinksldjump"/>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424614" y="362418"/>
            <a:ext cx="1459340" cy="1459340"/>
          </a:xfrm>
          <a:prstGeom prst="rect">
            <a:avLst/>
          </a:prstGeom>
        </p:spPr>
      </p:pic>
      <p:sp>
        <p:nvSpPr>
          <p:cNvPr id="22" name="Rectangle 21"/>
          <p:cNvSpPr/>
          <p:nvPr/>
        </p:nvSpPr>
        <p:spPr>
          <a:xfrm>
            <a:off x="2548359" y="4655351"/>
            <a:ext cx="1397529"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a:t>ίδια </a:t>
            </a:r>
          </a:p>
        </p:txBody>
      </p:sp>
      <p:sp>
        <p:nvSpPr>
          <p:cNvPr id="23" name="Rectangle 22"/>
          <p:cNvSpPr/>
          <p:nvPr/>
        </p:nvSpPr>
        <p:spPr>
          <a:xfrm>
            <a:off x="8519604" y="4614546"/>
            <a:ext cx="1323017"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άλι</a:t>
            </a:r>
            <a:r>
              <a:rPr lang="el-GR" sz="4400" dirty="0"/>
              <a:t> </a:t>
            </a:r>
          </a:p>
        </p:txBody>
      </p:sp>
      <p:sp>
        <p:nvSpPr>
          <p:cNvPr id="24" name="Rectangle 23"/>
          <p:cNvSpPr/>
          <p:nvPr/>
        </p:nvSpPr>
        <p:spPr>
          <a:xfrm>
            <a:off x="5625483" y="4659009"/>
            <a:ext cx="1365935" cy="6299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4400" dirty="0"/>
              <a:t>- </a:t>
            </a:r>
            <a:r>
              <a:rPr lang="el-GR" sz="4400" dirty="0" err="1"/>
              <a:t>όνι</a:t>
            </a:r>
            <a:r>
              <a:rPr lang="el-GR" sz="4400" dirty="0"/>
              <a:t> </a:t>
            </a:r>
          </a:p>
        </p:txBody>
      </p:sp>
      <p:sp>
        <p:nvSpPr>
          <p:cNvPr id="28" name="Rectangle 27"/>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hlinkClick r:id="rId12" action="ppaction://hlinksldjump"/>
          </p:cNvPr>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10938302" y="5608152"/>
            <a:ext cx="785611" cy="914400"/>
          </a:xfrm>
          <a:prstGeom prst="rect">
            <a:avLst/>
          </a:prstGeom>
        </p:spPr>
      </p:pic>
      <p:pic>
        <p:nvPicPr>
          <p:cNvPr id="32" name="Picture 31">
            <a:hlinkClick r:id="rId14" action="ppaction://hlinksldjump"/>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688799" y="1976252"/>
            <a:ext cx="936373" cy="936373"/>
          </a:xfrm>
          <a:prstGeom prst="rect">
            <a:avLst/>
          </a:prstGeom>
        </p:spPr>
      </p:pic>
      <p:pic>
        <p:nvPicPr>
          <p:cNvPr id="18" name="Picture 17">
            <a:hlinkClick r:id="rId14" action="ppaction://hlinksldjump"/>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68127" y="2713730"/>
            <a:ext cx="720672" cy="784732"/>
          </a:xfrm>
          <a:prstGeom prst="rect">
            <a:avLst/>
          </a:prstGeom>
        </p:spPr>
      </p:pic>
      <p:pic>
        <p:nvPicPr>
          <p:cNvPr id="20" name="Picture 19"/>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265321" y="2574933"/>
            <a:ext cx="419665" cy="882250"/>
          </a:xfrm>
          <a:prstGeom prst="rect">
            <a:avLst/>
          </a:prstGeom>
        </p:spPr>
      </p:pic>
      <p:pic>
        <p:nvPicPr>
          <p:cNvPr id="21" name="Picture 20"/>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6025121" y="2254774"/>
            <a:ext cx="654693" cy="549097"/>
          </a:xfrm>
          <a:prstGeom prst="rect">
            <a:avLst/>
          </a:prstGeom>
        </p:spPr>
      </p:pic>
      <p:sp>
        <p:nvSpPr>
          <p:cNvPr id="25" name="TextBox 24">
            <a:extLst>
              <a:ext uri="{FF2B5EF4-FFF2-40B4-BE49-F238E27FC236}">
                <a16:creationId xmlns:a16="http://schemas.microsoft.com/office/drawing/2014/main" id="{E2A76184-32D7-403C-A0DF-BCD224413298}"/>
              </a:ext>
            </a:extLst>
          </p:cNvPr>
          <p:cNvSpPr txBox="1"/>
          <p:nvPr/>
        </p:nvSpPr>
        <p:spPr>
          <a:xfrm>
            <a:off x="960905" y="5608152"/>
            <a:ext cx="9802103"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dirty="0"/>
              <a:t>Τοποθέτησε σε κάθε πιάτο δύο εικόνες που νά έχουν ίδια κατάληξη με την κατάληξη του πιάτου. Ξεκινάς από το πρώτο πιάτο και πατάς στο εικονίδιο του αντικειμένου που ταιριάζει σε αυτό. Κάθε φορά επιλέγεις τα αντικείμενα με σειρά ξεκινώντας πάντα να σκέφτεσαι από το παντελόνι </a:t>
            </a:r>
            <a:endParaRPr lang="en-GB" dirty="0"/>
          </a:p>
        </p:txBody>
      </p:sp>
    </p:spTree>
    <p:extLst>
      <p:ext uri="{BB962C8B-B14F-4D97-AF65-F5344CB8AC3E}">
        <p14:creationId xmlns:p14="http://schemas.microsoft.com/office/powerpoint/2010/main" val="22124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a:r>
              <a:rPr lang="el-GR" sz="9600" i="1" dirty="0">
                <a:solidFill>
                  <a:schemeClr val="accent4">
                    <a:lumMod val="50000"/>
                  </a:schemeClr>
                </a:solidFill>
                <a:effectLst>
                  <a:outerShdw blurRad="38100" dist="38100" dir="2700000" algn="tl">
                    <a:srgbClr val="000000">
                      <a:alpha val="43137"/>
                    </a:srgbClr>
                  </a:outerShdw>
                </a:effectLst>
              </a:rPr>
              <a:t>Ξαναδοκίμασε!!!</a:t>
            </a:r>
            <a:endParaRPr lang="en-GB" sz="9600" i="1" dirty="0">
              <a:solidFill>
                <a:schemeClr val="accent4">
                  <a:lumMod val="50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46811" y="1707777"/>
            <a:ext cx="2272553" cy="2299447"/>
          </a:xfrm>
          <a:prstGeom prst="rect">
            <a:avLst/>
          </a:prstGeom>
        </p:spPr>
      </p:pic>
      <p:pic>
        <p:nvPicPr>
          <p:cNvPr id="5" name="Picture 4">
            <a:hlinkClick r:id="rId3" action="ppaction://hlinksldjump"/>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0824882" y="4787153"/>
            <a:ext cx="785611" cy="914400"/>
          </a:xfrm>
          <a:prstGeom prst="rect">
            <a:avLst/>
          </a:prstGeom>
        </p:spPr>
      </p:pic>
      <p:sp>
        <p:nvSpPr>
          <p:cNvPr id="6" name="Rectangle 5"/>
          <p:cNvSpPr/>
          <p:nvPr/>
        </p:nvSpPr>
        <p:spPr>
          <a:xfrm>
            <a:off x="0" y="0"/>
            <a:ext cx="12192000" cy="6858000"/>
          </a:xfrm>
          <a:prstGeom prst="rect">
            <a:avLst/>
          </a:prstGeom>
          <a:noFill/>
          <a:ln w="1809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6474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438</Words>
  <Application>Microsoft Office PowerPoint</Application>
  <PresentationFormat>Widescreen</PresentationFormat>
  <Paragraphs>43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dc:creator>
  <cp:lastModifiedBy>Μαρία Χριστοδούλου</cp:lastModifiedBy>
  <cp:revision>14</cp:revision>
  <dcterms:created xsi:type="dcterms:W3CDTF">2020-04-29T06:19:15Z</dcterms:created>
  <dcterms:modified xsi:type="dcterms:W3CDTF">2020-06-21T13:49:59Z</dcterms:modified>
</cp:coreProperties>
</file>