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6" r:id="rId11"/>
    <p:sldId id="268" r:id="rId12"/>
    <p:sldId id="269" r:id="rId13"/>
    <p:sldId id="267" r:id="rId14"/>
    <p:sldId id="264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EZPdV6LsRKbrVrqfEXBcQg==" hashData="0iFYKOOZpFlqKPjETSHbtuWTMo+fzY0dFmWEFCZo8cWh0kJXVmGOSzzlfMDfuyaEx66U3WvJ2eEodtBXln15K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8B3DD4B-FF1E-4EC4-8554-531FA0EBB9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B8B6231-D55F-460E-836B-C836D02638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ahoma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F3F60210-30C5-4E97-A855-3620B515B1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435E3-3656-4E9A-901B-DA5A12CD33E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A7AA5-679D-4CED-A063-9ABE47FE6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151F09-5EE3-40D3-BB6E-AEF05FDD3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F68B-A8B6-4DB5-8FCA-4EA8A6329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12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DE33ED8-00CC-4C69-8984-13F26E3EF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F8E2317-2AAF-4D6D-B408-B89A6F536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130C99C-3E7A-4B26-BDB5-B52A39959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B7A9-F562-4219-A169-1D174F46B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5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0D2C367-C20A-4D72-98B5-1CC40B6AA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2EAE740-14AE-46AE-A6A9-27F432770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57F7A12-951E-4F06-816A-0811F7372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6F86-ED71-4823-AB34-0B4F11441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15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6D5157F-E7F2-4D76-B478-3A3ED910A5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E1B37DB-5503-4497-B428-39BE58CB7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DF0A6A7-76CC-4ED3-8723-D1D05DC11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E114-C70C-438A-8CE4-F4A3E7F4A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12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8339A58-79C5-49C4-89E7-A2F86B1F9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97AF99F-12D4-471E-B015-D99323ADCD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3394E8E-8D96-4553-8D3A-F37187375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C74D1-7810-4F09-A7C0-CA5073856B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5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BDDFE95-58A1-4545-93A8-DAE84921D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6129CDE-3E1C-4335-BB06-EC32F73CF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6BD2579-7C5C-4EB7-95C1-D99A2B597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A636-2AF6-43E7-8D2E-3037BBC39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58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39FD501-D003-4891-88FA-32C93EEA4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EEE7058-4426-447E-9731-AFEA45B61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C02761D-A0AE-4746-9C88-D9AD0D296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5C962-648F-4C8A-8CBD-81D49B671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63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95CA25E-0BF2-4510-8854-8593CE0CFA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9FE9E81-C47C-4C80-A778-C27F96D431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902B64A-8566-4000-BB86-BAF1A597A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36C27-36C2-4517-9079-010194ACA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76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56385F6-F577-4B39-A6D3-5ED946A8F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0118C87-EE38-493D-ABA5-F773BF7DF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7C1F753-6DB6-442F-97B2-6B0CA473A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941B-05FD-42A4-A0A2-112C89601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77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FAD1E02-5CED-426A-B048-9441C93BF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FD34B10-C4CF-4365-B541-D17E6578B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F913778-605C-4318-97BB-8DA5C2BCC2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4CF77-C1A1-4D5E-A63C-8B3342F66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13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51E84EB-457B-487E-AF30-72A6A60E5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3AE5F80-C99C-40D9-90F2-97D4C052F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9AEA6FB-C2B5-472B-A3D6-0FD07FA1D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FE45F-886A-4C61-A3E6-EEC828F80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1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7FA6274-AFA3-4968-BB18-970E06ED6B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939" name="Freeform 3">
              <a:extLst>
                <a:ext uri="{FF2B5EF4-FFF2-40B4-BE49-F238E27FC236}">
                  <a16:creationId xmlns:a16="http://schemas.microsoft.com/office/drawing/2014/main" id="{C9AF8A08-4C48-4014-A76C-4B04531B1A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ahoma" charset="0"/>
                <a:cs typeface="Arial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558A30EC-EB4E-4B56-B901-FD010224F4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1" name="Rectangle 5">
            <a:extLst>
              <a:ext uri="{FF2B5EF4-FFF2-40B4-BE49-F238E27FC236}">
                <a16:creationId xmlns:a16="http://schemas.microsoft.com/office/drawing/2014/main" id="{C14ED128-FD44-4A20-813E-ABCA7D4D2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035B5B26-F2C9-494C-AC52-703967F15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24B99578-2E63-4F06-BB54-10EA9EBD3D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E99DC3E4-A2A4-420C-9127-2CDB975E87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A54A5FFE-9DC1-4919-ADC7-D4CA492079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8961BEF-2D8D-4F71-8F54-799C2A3A1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3D9D028-806F-452C-B55D-63FF34260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9525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br>
              <a:rPr lang="el-GR" altLang="en-US" sz="4000" dirty="0"/>
            </a:br>
            <a:r>
              <a:rPr lang="el-GR" altLang="en-US" sz="6000" dirty="0"/>
              <a:t>Το Πάσχα</a:t>
            </a:r>
            <a:endParaRPr lang="en-US" altLang="en-US" sz="6000" dirty="0"/>
          </a:p>
        </p:txBody>
      </p:sp>
      <p:pic>
        <p:nvPicPr>
          <p:cNvPr id="3075" name="Picture 4">
            <a:extLst>
              <a:ext uri="{FF2B5EF4-FFF2-40B4-BE49-F238E27FC236}">
                <a16:creationId xmlns:a16="http://schemas.microsoft.com/office/drawing/2014/main" id="{8AAD2A8A-BFBE-4323-BB99-2FEF05F3DB3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79538"/>
            <a:ext cx="8839200" cy="5432425"/>
          </a:xfrm>
        </p:spPr>
      </p:pic>
      <p:sp>
        <p:nvSpPr>
          <p:cNvPr id="3076" name="TextBox 3">
            <a:extLst>
              <a:ext uri="{FF2B5EF4-FFF2-40B4-BE49-F238E27FC236}">
                <a16:creationId xmlns:a16="http://schemas.microsoft.com/office/drawing/2014/main" id="{75C7C3F8-B4D8-40EF-89D0-291495090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379538"/>
            <a:ext cx="609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>
                <a:solidFill>
                  <a:srgbClr val="C00000"/>
                </a:solidFill>
              </a:rPr>
              <a:t>Ήθη και έθιμα στη Κύπρο μας!!</a:t>
            </a:r>
            <a:endParaRPr lang="en-US" altLang="en-US">
              <a:solidFill>
                <a:srgbClr val="C00000"/>
              </a:solidFill>
            </a:endParaRPr>
          </a:p>
        </p:txBody>
      </p:sp>
      <p:pic>
        <p:nvPicPr>
          <p:cNvPr id="3077" name="Picture 8">
            <a:extLst>
              <a:ext uri="{FF2B5EF4-FFF2-40B4-BE49-F238E27FC236}">
                <a16:creationId xmlns:a16="http://schemas.microsoft.com/office/drawing/2014/main" id="{A29434B4-C5F4-4F9B-8F12-B629B920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6481763"/>
            <a:ext cx="19526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>
            <a:extLst>
              <a:ext uri="{FF2B5EF4-FFF2-40B4-BE49-F238E27FC236}">
                <a16:creationId xmlns:a16="http://schemas.microsoft.com/office/drawing/2014/main" id="{35D70AE1-8BD8-4C5F-AA7A-33869792C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Κόκκινα αυγά</a:t>
            </a:r>
            <a:endParaRPr lang="en-US" altLang="en-US" dirty="0"/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B0DB89FB-0970-4401-A287-774A831530D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14400"/>
            <a:ext cx="8850313" cy="5867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>
            <a:extLst>
              <a:ext uri="{FF2B5EF4-FFF2-40B4-BE49-F238E27FC236}">
                <a16:creationId xmlns:a16="http://schemas.microsoft.com/office/drawing/2014/main" id="{6F034CDC-6B2F-41AC-9FBA-F26F83ECD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Τσούγγρισμα αυγών</a:t>
            </a:r>
            <a:endParaRPr lang="en-US" altLang="en-US" dirty="0"/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E05A72FF-4225-4790-A33F-6F0143FE67F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066800"/>
            <a:ext cx="8839200" cy="57531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>
            <a:extLst>
              <a:ext uri="{FF2B5EF4-FFF2-40B4-BE49-F238E27FC236}">
                <a16:creationId xmlns:a16="http://schemas.microsoft.com/office/drawing/2014/main" id="{4BFED601-59CA-48FD-BAAA-5FDDBC334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Ο ιερέας μοιράζει το Άγιο φως</a:t>
            </a:r>
            <a:endParaRPr lang="en-US" altLang="en-US" dirty="0"/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416FF44C-0A16-4B01-A80C-51D6625C9CC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90600"/>
            <a:ext cx="8775700" cy="5791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>
            <a:extLst>
              <a:ext uri="{FF2B5EF4-FFF2-40B4-BE49-F238E27FC236}">
                <a16:creationId xmlns:a16="http://schemas.microsoft.com/office/drawing/2014/main" id="{20CD31D5-81A3-47AD-80E2-77C48AEA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54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Άγιο φως</a:t>
            </a:r>
            <a:endParaRPr lang="en-US" altLang="en-US" dirty="0"/>
          </a:p>
        </p:txBody>
      </p:sp>
      <p:pic>
        <p:nvPicPr>
          <p:cNvPr id="15363" name="Picture 7">
            <a:extLst>
              <a:ext uri="{FF2B5EF4-FFF2-40B4-BE49-F238E27FC236}">
                <a16:creationId xmlns:a16="http://schemas.microsoft.com/office/drawing/2014/main" id="{065E08AB-96A8-4B52-9038-CD989EF38B4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990600"/>
            <a:ext cx="8851900" cy="5791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0B8CE241-5392-4A4B-920B-2A9289F61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Μυστικός Δείπνος</a:t>
            </a:r>
            <a:endParaRPr lang="en-US" altLang="en-US" dirty="0"/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932D33A9-4820-474E-9C9B-7DA67B642AD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90600"/>
            <a:ext cx="8839200" cy="5715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>
            <a:extLst>
              <a:ext uri="{FF2B5EF4-FFF2-40B4-BE49-F238E27FC236}">
                <a16:creationId xmlns:a16="http://schemas.microsoft.com/office/drawing/2014/main" id="{512A23E3-F56A-4CAE-B5B8-B61F03B3C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366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Θεία Κοινωνία</a:t>
            </a:r>
            <a:endParaRPr lang="en-US" altLang="en-US" dirty="0"/>
          </a:p>
        </p:txBody>
      </p:sp>
      <p:pic>
        <p:nvPicPr>
          <p:cNvPr id="17411" name="Picture 5">
            <a:extLst>
              <a:ext uri="{FF2B5EF4-FFF2-40B4-BE49-F238E27FC236}">
                <a16:creationId xmlns:a16="http://schemas.microsoft.com/office/drawing/2014/main" id="{172D7151-19DD-4436-BDD3-619BFD08923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90600"/>
            <a:ext cx="8983663" cy="5715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A9C5-0C63-49B7-AEC1-D30D8C7B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84238"/>
          </a:xfrm>
        </p:spPr>
        <p:txBody>
          <a:bodyPr/>
          <a:lstStyle/>
          <a:p>
            <a:pPr>
              <a:defRPr/>
            </a:pPr>
            <a:r>
              <a:rPr lang="el-GR" dirty="0"/>
              <a:t>Παραδοσιακή σούβλα</a:t>
            </a:r>
            <a:endParaRPr lang="en-US" dirty="0"/>
          </a:p>
        </p:txBody>
      </p:sp>
      <p:pic>
        <p:nvPicPr>
          <p:cNvPr id="18435" name="Content Placeholder 3" descr="arnaki">
            <a:extLst>
              <a:ext uri="{FF2B5EF4-FFF2-40B4-BE49-F238E27FC236}">
                <a16:creationId xmlns:a16="http://schemas.microsoft.com/office/drawing/2014/main" id="{C5353EFB-30CE-4148-B31C-5C39B44E567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884238"/>
            <a:ext cx="8915400" cy="60499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EE3E-18A1-4B28-A594-8E135CD0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525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el-GR" dirty="0"/>
              <a:t>Παραδοσιακά παιγνίδια</a:t>
            </a:r>
            <a:endParaRPr lang="en-US" dirty="0"/>
          </a:p>
        </p:txBody>
      </p:sp>
      <p:pic>
        <p:nvPicPr>
          <p:cNvPr id="19459" name="Content Placeholder 3" descr="blind">
            <a:extLst>
              <a:ext uri="{FF2B5EF4-FFF2-40B4-BE49-F238E27FC236}">
                <a16:creationId xmlns:a16="http://schemas.microsoft.com/office/drawing/2014/main" id="{75D81D1E-6C7F-45E7-A441-A2712B5A0D5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792163"/>
            <a:ext cx="9144000" cy="6056312"/>
          </a:xfrm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6D52226E-CBF3-4265-9521-8B61968FB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" y="6572250"/>
            <a:ext cx="2000250" cy="285750"/>
          </a:xfrm>
          <a:prstGeom prst="rec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Calibri" panose="020F0502020204030204" pitchFamily="34" charset="0"/>
              </a:rPr>
              <a:t>© </a:t>
            </a:r>
            <a:r>
              <a:rPr lang="el-GR" altLang="en-US" sz="1100" dirty="0">
                <a:solidFill>
                  <a:schemeClr val="bg1"/>
                </a:solidFill>
                <a:latin typeface="Calibri" panose="020F0502020204030204" pitchFamily="34" charset="0"/>
              </a:rPr>
              <a:t>Νηπιαγωγείο </a:t>
            </a:r>
            <a:r>
              <a:rPr lang="el-GR" altLang="en-US" sz="1100" dirty="0" err="1">
                <a:solidFill>
                  <a:schemeClr val="bg1"/>
                </a:solidFill>
                <a:latin typeface="Calibri" panose="020F0502020204030204" pitchFamily="34" charset="0"/>
              </a:rPr>
              <a:t>Λατσιών</a:t>
            </a:r>
            <a:r>
              <a:rPr lang="el-GR" altLang="en-US" sz="1100" dirty="0">
                <a:solidFill>
                  <a:schemeClr val="bg1"/>
                </a:solidFill>
                <a:latin typeface="Calibri" panose="020F0502020204030204" pitchFamily="34" charset="0"/>
              </a:rPr>
              <a:t> Δ (ΣΧ)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AD5548AF-60BD-4A83-AE92-04C34845A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Επιτάφιος</a:t>
            </a:r>
            <a:endParaRPr lang="en-US" altLang="en-US" dirty="0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35BEB4A0-0606-4686-92ED-84F10FF313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4100" name="Picture 6">
            <a:extLst>
              <a:ext uri="{FF2B5EF4-FFF2-40B4-BE49-F238E27FC236}">
                <a16:creationId xmlns:a16="http://schemas.microsoft.com/office/drawing/2014/main" id="{4EC3806B-EF4F-48F3-9E0E-F29FC343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12825"/>
            <a:ext cx="8763000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6FA873D-E3CF-4C49-AE6B-662435C04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Επιτάφιος</a:t>
            </a:r>
            <a:endParaRPr lang="en-US" altLang="en-US" dirty="0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6FA0E918-D7B8-43CB-9AB6-2E0DD929028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8686800" cy="5638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925DCDE-EBE5-4371-9F1D-35B82BAFF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Περιφορά Επιταφίου</a:t>
            </a:r>
            <a:endParaRPr lang="en-US" altLang="en-US" dirty="0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58316839-45D7-41C1-AFC4-9B163355E1F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8839200" cy="57943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889E80FC-F519-43DD-8A80-96D0D9A19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err="1"/>
              <a:t>Λαμπρατζιά</a:t>
            </a:r>
            <a:endParaRPr lang="en-US" altLang="en-US" dirty="0"/>
          </a:p>
        </p:txBody>
      </p:sp>
      <p:pic>
        <p:nvPicPr>
          <p:cNvPr id="7171" name="Picture 5">
            <a:extLst>
              <a:ext uri="{FF2B5EF4-FFF2-40B4-BE49-F238E27FC236}">
                <a16:creationId xmlns:a16="http://schemas.microsoft.com/office/drawing/2014/main" id="{C90878BD-1CCE-4FB8-A9AF-AC96CEFF574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42975"/>
            <a:ext cx="8458200" cy="5838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29BE952-9454-46C9-93AA-74939A611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 err="1"/>
              <a:t>Λαμπρατζιά</a:t>
            </a:r>
            <a:endParaRPr lang="en-US" altLang="en-US" dirty="0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35545888-E197-413F-B926-AC1FCDB5A08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" y="952500"/>
            <a:ext cx="8991600" cy="5867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84C7B56-FECD-48DD-9964-68EFB1E50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Υλικά για </a:t>
            </a:r>
            <a:r>
              <a:rPr lang="el-GR" altLang="en-US" dirty="0" err="1"/>
              <a:t>φλαούνες</a:t>
            </a:r>
            <a:endParaRPr lang="en-US" altLang="en-US" dirty="0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6FDCF27B-983F-4BF7-8687-2D7971267DF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14400"/>
            <a:ext cx="8915400" cy="5867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>
            <a:extLst>
              <a:ext uri="{FF2B5EF4-FFF2-40B4-BE49-F238E27FC236}">
                <a16:creationId xmlns:a16="http://schemas.microsoft.com/office/drawing/2014/main" id="{A8ED4E5C-4759-40FB-89F0-E60EBC566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Οι φλαούνες φουρνίζονται</a:t>
            </a:r>
            <a:endParaRPr lang="en-US" altLang="en-US" dirty="0"/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1C7DAA98-DE0E-478E-A669-75778937E37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" y="966788"/>
            <a:ext cx="9067800" cy="58150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0DDCD4B-6577-4C9B-9AEF-9048911E5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/>
              <a:t>Φλαούνες</a:t>
            </a:r>
            <a:endParaRPr lang="en-US" altLang="en-US" dirty="0"/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5FD89830-EDAE-41DB-967D-C0A1686ADE7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2362200"/>
            <a:ext cx="4495800" cy="4267200"/>
          </a:xfrm>
        </p:spPr>
      </p:pic>
      <p:pic>
        <p:nvPicPr>
          <p:cNvPr id="11268" name="Picture 3">
            <a:extLst>
              <a:ext uri="{FF2B5EF4-FFF2-40B4-BE49-F238E27FC236}">
                <a16:creationId xmlns:a16="http://schemas.microsoft.com/office/drawing/2014/main" id="{BFF0BB18-8914-4C28-B9CB-C81645709872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400" y="1981200"/>
            <a:ext cx="4440238" cy="4851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2">
      <a:dk1>
        <a:srgbClr val="674E2F"/>
      </a:dk1>
      <a:lt1>
        <a:srgbClr val="FFFFFF"/>
      </a:lt1>
      <a:dk2>
        <a:srgbClr val="533F27"/>
      </a:dk2>
      <a:lt2>
        <a:srgbClr val="D8B274"/>
      </a:lt2>
      <a:accent1>
        <a:srgbClr val="CC9900"/>
      </a:accent1>
      <a:accent2>
        <a:srgbClr val="8F5F2F"/>
      </a:accent2>
      <a:accent3>
        <a:srgbClr val="B3AFAC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130</TotalTime>
  <Words>50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Tahoma</vt:lpstr>
      <vt:lpstr>Arial</vt:lpstr>
      <vt:lpstr>Wingdings</vt:lpstr>
      <vt:lpstr>Calibri</vt:lpstr>
      <vt:lpstr>Slit</vt:lpstr>
      <vt:lpstr> Το Πάσχα</vt:lpstr>
      <vt:lpstr>Επιτάφιος</vt:lpstr>
      <vt:lpstr>Επιτάφιος</vt:lpstr>
      <vt:lpstr>Περιφορά Επιταφίου</vt:lpstr>
      <vt:lpstr>Λαμπρατζιά</vt:lpstr>
      <vt:lpstr>Λαμπρατζιά</vt:lpstr>
      <vt:lpstr>Υλικά για φλαούνες</vt:lpstr>
      <vt:lpstr>Οι φλαούνες φουρνίζονται</vt:lpstr>
      <vt:lpstr>Φλαούνες</vt:lpstr>
      <vt:lpstr>Κόκκινα αυγά</vt:lpstr>
      <vt:lpstr>Τσούγγρισμα αυγών</vt:lpstr>
      <vt:lpstr>Ο ιερέας μοιράζει το Άγιο φως</vt:lpstr>
      <vt:lpstr>Άγιο φως</vt:lpstr>
      <vt:lpstr>Μυστικός Δείπνος</vt:lpstr>
      <vt:lpstr>Θεία Κοινωνία</vt:lpstr>
      <vt:lpstr>Παραδοσιακή σούβλα</vt:lpstr>
      <vt:lpstr>Παραδοσιακά παιγνίδια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Πάσχα</dc:title>
  <dc:creator>stalo</dc:creator>
  <cp:lastModifiedBy>Μαρία Χριστοδούλου</cp:lastModifiedBy>
  <cp:revision>12</cp:revision>
  <dcterms:created xsi:type="dcterms:W3CDTF">2009-04-06T18:25:22Z</dcterms:created>
  <dcterms:modified xsi:type="dcterms:W3CDTF">2020-05-12T21:43:18Z</dcterms:modified>
</cp:coreProperties>
</file>