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56" r:id="rId2"/>
    <p:sldId id="257" r:id="rId3"/>
    <p:sldId id="259" r:id="rId4"/>
    <p:sldId id="258" r:id="rId5"/>
    <p:sldId id="263" r:id="rId6"/>
    <p:sldId id="262" r:id="rId7"/>
    <p:sldId id="265" r:id="rId8"/>
    <p:sldId id="261" r:id="rId9"/>
    <p:sldId id="260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PXEWE/SqMwW6EjoZdvXmg==" hashData="D1xCa5RNOqT1dqFyB86eiXox/y52QMtaR2s0MuyGMmbMJqkBtq1tsKlWWJrLuNc5fsCQqjqLqzhgr7rM+0+W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9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afeyoutube.net/w/6maM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wZZ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 descr="Ο πατέρας με τα παιδιά...">
            <a:extLst>
              <a:ext uri="{FF2B5EF4-FFF2-40B4-BE49-F238E27FC236}">
                <a16:creationId xmlns:a16="http://schemas.microsoft.com/office/drawing/2014/main" id="{40C0E573-529D-4151-92AD-7AD35D711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227"/>
            <a:ext cx="122072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ED8FC7E-742C-4B53-B6FF-F19F8EDA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4E453-8D8E-4DAB-95BF-7C9BB40C6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90" y="5481920"/>
            <a:ext cx="9779083" cy="1188720"/>
          </a:xfrm>
        </p:spPr>
        <p:txBody>
          <a:bodyPr>
            <a:noAutofit/>
          </a:bodyPr>
          <a:lstStyle/>
          <a:p>
            <a:r>
              <a:rPr lang="el-GR" sz="5400" b="1" dirty="0">
                <a:solidFill>
                  <a:srgbClr val="FF0000">
                    <a:alpha val="80000"/>
                  </a:srgbClr>
                </a:solidFill>
              </a:rPr>
              <a:t>Παγκόσμια ημέρα του Πατέρα</a:t>
            </a:r>
            <a:endParaRPr lang="en-US" sz="5400" b="1" dirty="0">
              <a:solidFill>
                <a:srgbClr val="FF0000">
                  <a:alpha val="80000"/>
                </a:srgbClr>
              </a:solidFill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E8882ED-F032-4DBA-9FEE-7FBF80C799D5}"/>
              </a:ext>
            </a:extLst>
          </p:cNvPr>
          <p:cNvSpPr/>
          <p:nvPr/>
        </p:nvSpPr>
        <p:spPr>
          <a:xfrm>
            <a:off x="6591343" y="-118481"/>
            <a:ext cx="3149005" cy="2397855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90B6A-8FCE-485F-B934-3BDB7D35B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651" y="43042"/>
            <a:ext cx="2004325" cy="1727418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Γιορτάζεται κάθε τρίτη Κυριακή του Ιουνίου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235EA-0969-446C-B479-BD72B6408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2495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Picture 2" descr="handmadebymamydad1">
            <a:extLst>
              <a:ext uri="{FF2B5EF4-FFF2-40B4-BE49-F238E27FC236}">
                <a16:creationId xmlns:a16="http://schemas.microsoft.com/office/drawing/2014/main" id="{178BE69E-6198-4863-B2C6-9D594C63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559F25-15F0-422C-BAB0-1EB1B1F89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246" y="6398742"/>
            <a:ext cx="11405287" cy="560172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καλύτερος μπαμπάς του κόσμου!!!</a:t>
            </a:r>
            <a:br>
              <a:rPr lang="el-G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ΜΠΑΜΠΑ είσαι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l-G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λαμπερός σαν τον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σοφός σαν την</a:t>
            </a: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συνέχισε…</a:t>
            </a: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(γράψε 3 επίθετα / παρομοιώσεις</a:t>
            </a: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το μπαμπά σου)</a:t>
            </a: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………………..</a:t>
            </a: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</a:t>
            </a:r>
            <a:b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22" name="Picture 6" descr="Cicture: sun | Sun clipart — Stock Vector © vectorguy #32676701">
            <a:extLst>
              <a:ext uri="{FF2B5EF4-FFF2-40B4-BE49-F238E27FC236}">
                <a16:creationId xmlns:a16="http://schemas.microsoft.com/office/drawing/2014/main" id="{0D0F6AD9-B9E8-478C-A491-946C2D79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741" y="1197677"/>
            <a:ext cx="1019444" cy="1022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artoon owl isolated on white background vector image on ...">
            <a:extLst>
              <a:ext uri="{FF2B5EF4-FFF2-40B4-BE49-F238E27FC236}">
                <a16:creationId xmlns:a16="http://schemas.microsoft.com/office/drawing/2014/main" id="{DC16B7FA-7828-4A0B-953F-B1161387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741" y="2268817"/>
            <a:ext cx="862013" cy="1328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8E1B5A-D39D-4BAC-9631-93552C2454B6}"/>
              </a:ext>
            </a:extLst>
          </p:cNvPr>
          <p:cNvSpPr txBox="1">
            <a:spLocks/>
          </p:cNvSpPr>
          <p:nvPr/>
        </p:nvSpPr>
        <p:spPr>
          <a:xfrm>
            <a:off x="28075" y="5779233"/>
            <a:ext cx="11405287" cy="5601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Πάτησε το σύνδεσμο για να ακούσεις το τραγούδι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6DB48-555C-40A6-BCCC-6149BAC80DC9}"/>
              </a:ext>
            </a:extLst>
          </p:cNvPr>
          <p:cNvSpPr/>
          <p:nvPr/>
        </p:nvSpPr>
        <p:spPr>
          <a:xfrm>
            <a:off x="229878" y="6426543"/>
            <a:ext cx="4017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https://safeyoutube.net/w/6maM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D87026-C261-4522-9DE0-7B3E40F9E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4857" y="652147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0E0B59-6CD2-4606-AEA9-7BC98C813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356" y="113275"/>
            <a:ext cx="11405287" cy="560172"/>
          </a:xfrm>
        </p:spPr>
        <p:txBody>
          <a:bodyPr>
            <a:normAutofit fontScale="90000"/>
          </a:bodyPr>
          <a:lstStyle/>
          <a:p>
            <a:r>
              <a:rPr lang="el-GR" sz="32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Φτιάχνω ένα δώρο για το δικό μου μπαμπά που γιορτάζει!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48591-49EC-45BF-99B3-32F3833CB065}"/>
              </a:ext>
            </a:extLst>
          </p:cNvPr>
          <p:cNvSpPr txBox="1">
            <a:spLocks/>
          </p:cNvSpPr>
          <p:nvPr/>
        </p:nvSpPr>
        <p:spPr>
          <a:xfrm>
            <a:off x="715678" y="6485233"/>
            <a:ext cx="2755534" cy="2633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200" dirty="0">
                <a:solidFill>
                  <a:srgbClr val="FF0000"/>
                </a:solidFill>
              </a:rPr>
              <a:t> Οδηγίες</a:t>
            </a:r>
          </a:p>
          <a:p>
            <a:pPr algn="l"/>
            <a:br>
              <a:rPr lang="el-GR" sz="2200" dirty="0">
                <a:solidFill>
                  <a:srgbClr val="FF0000"/>
                </a:solidFill>
              </a:rPr>
            </a:br>
            <a:r>
              <a:rPr lang="el-GR" sz="2200" dirty="0">
                <a:solidFill>
                  <a:schemeClr val="bg1"/>
                </a:solidFill>
              </a:rPr>
              <a:t>Πάρε χαρτονάκι όποιο χρώμα θέλεις.</a:t>
            </a:r>
          </a:p>
          <a:p>
            <a:pPr algn="l"/>
            <a:endParaRPr lang="el-GR" sz="2200" dirty="0">
              <a:solidFill>
                <a:schemeClr val="bg1"/>
              </a:solidFill>
            </a:endParaRPr>
          </a:p>
          <a:p>
            <a:pPr algn="l"/>
            <a:r>
              <a:rPr lang="el-GR" sz="2200" dirty="0">
                <a:solidFill>
                  <a:schemeClr val="bg1"/>
                </a:solidFill>
              </a:rPr>
              <a:t>Βγάλε το περίγραμμα των χεριών σου. Κόψε τα.</a:t>
            </a:r>
          </a:p>
          <a:p>
            <a:pPr algn="l"/>
            <a:endParaRPr lang="el-GR" sz="2200" dirty="0">
              <a:solidFill>
                <a:schemeClr val="bg1"/>
              </a:solidFill>
            </a:endParaRPr>
          </a:p>
          <a:p>
            <a:pPr algn="l"/>
            <a:r>
              <a:rPr lang="el-GR" sz="2200" dirty="0">
                <a:solidFill>
                  <a:schemeClr val="bg1"/>
                </a:solidFill>
              </a:rPr>
              <a:t>Πάρε μια λωρίδα χαρτόνι και γράψε την ευχή σου.</a:t>
            </a:r>
          </a:p>
          <a:p>
            <a:pPr algn="l"/>
            <a:endParaRPr lang="el-GR" sz="2200" dirty="0">
              <a:solidFill>
                <a:schemeClr val="bg1"/>
              </a:solidFill>
            </a:endParaRPr>
          </a:p>
          <a:p>
            <a:pPr algn="l"/>
            <a:r>
              <a:rPr lang="el-GR" sz="2200" dirty="0">
                <a:solidFill>
                  <a:schemeClr val="bg1"/>
                </a:solidFill>
              </a:rPr>
              <a:t>Δίπλωσε τη λωρίδα σαν φυσερό και ένωσε την αρχή και το τέλος με τις δύο παλάμες.</a:t>
            </a:r>
          </a:p>
          <a:p>
            <a:pPr algn="l"/>
            <a:endParaRPr lang="el-GR" sz="2200" dirty="0">
              <a:solidFill>
                <a:schemeClr val="bg1"/>
              </a:solidFill>
            </a:endParaRPr>
          </a:p>
          <a:p>
            <a:pPr algn="l"/>
            <a:r>
              <a:rPr lang="el-GR" sz="2400" dirty="0">
                <a:solidFill>
                  <a:schemeClr val="bg1"/>
                </a:solidFill>
              </a:rPr>
              <a:t> </a:t>
            </a:r>
          </a:p>
          <a:p>
            <a:pPr algn="l"/>
            <a:endParaRPr lang="el-GR" sz="2400" dirty="0">
              <a:solidFill>
                <a:schemeClr val="bg1"/>
              </a:solidFill>
            </a:endParaRPr>
          </a:p>
          <a:p>
            <a:pPr algn="l"/>
            <a:endParaRPr lang="el-GR" sz="2400" dirty="0">
              <a:solidFill>
                <a:schemeClr val="bg1"/>
              </a:solidFill>
            </a:endParaRPr>
          </a:p>
          <a:p>
            <a:pPr algn="l"/>
            <a:br>
              <a:rPr lang="el-GR" sz="2800" dirty="0">
                <a:solidFill>
                  <a:schemeClr val="bg1"/>
                </a:solidFill>
              </a:rPr>
            </a:br>
            <a:br>
              <a:rPr lang="el-GR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14+1 κατασκευές αγάπης για τη Γιορτή του Πατέρα! | Infokids.gr">
            <a:extLst>
              <a:ext uri="{FF2B5EF4-FFF2-40B4-BE49-F238E27FC236}">
                <a16:creationId xmlns:a16="http://schemas.microsoft.com/office/drawing/2014/main" id="{15BDC39B-1B8E-4B50-95AE-6B7B6667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398" y="1199351"/>
            <a:ext cx="6748911" cy="445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F471A5-07CE-4AAD-8DDB-D63A7D160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398" y="6485233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6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Η γιορτή του πατέρα | ΗΛΙΟΠΟΥΛΟΥ ΙΩΑΝΝΑ">
            <a:extLst>
              <a:ext uri="{FF2B5EF4-FFF2-40B4-BE49-F238E27FC236}">
                <a16:creationId xmlns:a16="http://schemas.microsoft.com/office/drawing/2014/main" id="{D6BB2F24-976A-4244-9F64-04BE97734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2591" y="455461"/>
            <a:ext cx="5838273" cy="558337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Η καρδιά του πατέρα» - Χρόνια πολλά μπαμπά! | Alfavita">
            <a:extLst>
              <a:ext uri="{FF2B5EF4-FFF2-40B4-BE49-F238E27FC236}">
                <a16:creationId xmlns:a16="http://schemas.microsoft.com/office/drawing/2014/main" id="{23D31CAD-F481-4F1F-8F46-2F6542E5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45" y="222173"/>
            <a:ext cx="4776629" cy="3582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Γιορτή του Πατέρα 2018: Μάθε ποια μέρα θα γιορτάσεις τον μπαμπά ...">
            <a:extLst>
              <a:ext uri="{FF2B5EF4-FFF2-40B4-BE49-F238E27FC236}">
                <a16:creationId xmlns:a16="http://schemas.microsoft.com/office/drawing/2014/main" id="{B641F839-F060-4A19-97EF-CE895D55E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45" y="5383925"/>
            <a:ext cx="1986542" cy="130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άρτες για τη γιορτή του πατέρα - ΗΛΕΚΤΡΟΝΙΚΗ ΔΙΔΑΣΚΑΛΙΑ">
            <a:extLst>
              <a:ext uri="{FF2B5EF4-FFF2-40B4-BE49-F238E27FC236}">
                <a16:creationId xmlns:a16="http://schemas.microsoft.com/office/drawing/2014/main" id="{3C9C9698-8A26-41E8-AA70-A3C0166C8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2199" y="3851687"/>
            <a:ext cx="2090279" cy="28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Γιορτή του πατέρα 2019: Γιορτάζουν την Κυριακή 16 Ιουνίου οι ...">
            <a:extLst>
              <a:ext uri="{FF2B5EF4-FFF2-40B4-BE49-F238E27FC236}">
                <a16:creationId xmlns:a16="http://schemas.microsoft.com/office/drawing/2014/main" id="{2B92A122-50A6-4D63-9B0A-728D2A39F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545" y="4164227"/>
            <a:ext cx="1986542" cy="1112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3CFFA7-F3CE-4597-902B-06ED521F8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0032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1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88654D-C746-443C-B624-0C0DC5EF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141" y="4224130"/>
            <a:ext cx="4949688" cy="263387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Μπαμπά </a:t>
            </a:r>
            <a:r>
              <a:rPr lang="el-GR" sz="2800" b="1" dirty="0">
                <a:solidFill>
                  <a:schemeClr val="bg1"/>
                </a:solidFill>
              </a:rPr>
              <a:t>μου 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00B0F0"/>
                </a:solidFill>
              </a:rPr>
              <a:t>μπαμπάκα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chemeClr val="bg1"/>
                </a:solidFill>
              </a:rPr>
              <a:t>μου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7030A0"/>
                </a:solidFill>
              </a:rPr>
              <a:t>πατέρα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chemeClr val="bg1"/>
                </a:solidFill>
              </a:rPr>
              <a:t>μου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C00000"/>
                </a:solidFill>
              </a:rPr>
              <a:t>πατερούλη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chemeClr val="bg1"/>
                </a:solidFill>
              </a:rPr>
              <a:t>μου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002060"/>
                </a:solidFill>
              </a:rPr>
              <a:t>παπά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chemeClr val="bg1"/>
                </a:solidFill>
              </a:rPr>
              <a:t>μου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FF0000"/>
                </a:solidFill>
              </a:rPr>
              <a:t>  </a:t>
            </a:r>
            <a:r>
              <a:rPr lang="el-GR" sz="2800" b="1" dirty="0">
                <a:solidFill>
                  <a:srgbClr val="002060"/>
                </a:solidFill>
              </a:rPr>
              <a:t>……….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chemeClr val="bg1"/>
                </a:solidFill>
              </a:rPr>
              <a:t>μου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002060"/>
                </a:solidFill>
              </a:rPr>
              <a:t>…………….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002060"/>
                </a:solidFill>
              </a:rPr>
              <a:t>…………….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002060"/>
                </a:solidFill>
              </a:rPr>
              <a:t>…………….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002060"/>
                </a:solidFill>
              </a:rPr>
              <a:t>…………….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FF0000"/>
                </a:solidFill>
              </a:rPr>
              <a:t>πόσο σε αγαπώ…</a:t>
            </a:r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800" b="1" dirty="0">
                <a:solidFill>
                  <a:srgbClr val="FF0000"/>
                </a:solidFill>
              </a:rPr>
              <a:t>ως τον ουρανό!</a:t>
            </a:r>
            <a:br>
              <a:rPr lang="el-GR" sz="2800" b="1" dirty="0">
                <a:solidFill>
                  <a:srgbClr val="FF0000"/>
                </a:solidFill>
              </a:rPr>
            </a:br>
            <a:br>
              <a:rPr lang="el-GR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Χρόνια πολλά Μπαμπά με ένα τραγουδάκι για την γιορτή του πατέρα ...">
            <a:extLst>
              <a:ext uri="{FF2B5EF4-FFF2-40B4-BE49-F238E27FC236}">
                <a16:creationId xmlns:a16="http://schemas.microsoft.com/office/drawing/2014/main" id="{DBAC7D86-3E25-40E2-AA8C-0BFD630FE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3513" y="382081"/>
            <a:ext cx="4867686" cy="290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06F58-8208-4613-8990-9AE7E4108DD7}"/>
              </a:ext>
            </a:extLst>
          </p:cNvPr>
          <p:cNvSpPr txBox="1"/>
          <p:nvPr/>
        </p:nvSpPr>
        <p:spPr>
          <a:xfrm>
            <a:off x="6592188" y="382081"/>
            <a:ext cx="54466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Πώς αλλιώς μπορώ να φωνάξω το μπαμπά μου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l-G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Σκέψου και γράψε το….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F429F-5276-43F4-A8A0-03390532D3F9}"/>
              </a:ext>
            </a:extLst>
          </p:cNvPr>
          <p:cNvSpPr txBox="1"/>
          <p:nvPr/>
        </p:nvSpPr>
        <p:spPr>
          <a:xfrm>
            <a:off x="452621" y="5171733"/>
            <a:ext cx="566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Πάτησε στο σύνδεσμο για να ακούσεις το τραγούδι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31D08-A883-4C90-8F4C-71960D09F061}"/>
              </a:ext>
            </a:extLst>
          </p:cNvPr>
          <p:cNvSpPr/>
          <p:nvPr/>
        </p:nvSpPr>
        <p:spPr>
          <a:xfrm>
            <a:off x="923513" y="4405869"/>
            <a:ext cx="4630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https://safeyoutube.net/w/wZZL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0279E4-DC19-4DD7-9ECF-C6AA5B9B2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02495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5C3A-F887-4435-A014-8CC685E5B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960" y="4106531"/>
            <a:ext cx="4949688" cy="2633870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Μπαμπά μου</a:t>
            </a: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είσαι δίπλα μου κάθε λεπτό…</a:t>
            </a: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να με προσέχεις</a:t>
            </a: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και να με συμβουλεύεις…</a:t>
            </a:r>
            <a:br>
              <a:rPr lang="el-GR" sz="3200" b="1" dirty="0">
                <a:solidFill>
                  <a:srgbClr val="FF0000"/>
                </a:solidFill>
              </a:rPr>
            </a:b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Κάνεις τα πάντα για μένα!</a:t>
            </a:r>
            <a:br>
              <a:rPr lang="el-GR" sz="3200" b="1" dirty="0">
                <a:solidFill>
                  <a:srgbClr val="FF0000"/>
                </a:solidFill>
              </a:rPr>
            </a:b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ΜΠΑΜΠΑ μου</a:t>
            </a: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rgbClr val="FF0000"/>
                </a:solidFill>
              </a:rPr>
              <a:t> σ’ ευχαριστώ!</a:t>
            </a:r>
            <a:br>
              <a:rPr lang="el-GR" sz="3200" b="1" dirty="0">
                <a:solidFill>
                  <a:srgbClr val="FF0000"/>
                </a:solidFill>
              </a:rPr>
            </a:br>
            <a:br>
              <a:rPr lang="el-GR" sz="3200" b="1" dirty="0">
                <a:solidFill>
                  <a:srgbClr val="FF0000"/>
                </a:solidFill>
              </a:rPr>
            </a:br>
            <a:r>
              <a:rPr lang="el-GR" sz="3200" b="1" dirty="0">
                <a:solidFill>
                  <a:schemeClr val="bg1"/>
                </a:solidFill>
              </a:rPr>
              <a:t>Τι κάνει ο μπαμπάς μου για μένα</a:t>
            </a:r>
            <a:r>
              <a:rPr lang="en-US" sz="3200" b="1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4" name="Picture 8" descr="Μέσα σ'ένα σεντουκάκι: Γιορτή του Πατέρα 2014">
            <a:extLst>
              <a:ext uri="{FF2B5EF4-FFF2-40B4-BE49-F238E27FC236}">
                <a16:creationId xmlns:a16="http://schemas.microsoft.com/office/drawing/2014/main" id="{EB59706D-ABF8-474B-B321-C1C58E39E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925030"/>
            <a:ext cx="5621560" cy="4263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586A7-DCF4-44C4-89DF-3BA110F4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782" y="6505619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86EE-8734-4CE9-ACA5-F6C0EFEEA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A45DD-2B1E-43EB-AD62-B0EB2A991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8E2CCA-D51C-49CD-9115-1FEAFECEA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411" y="0"/>
            <a:ext cx="11170508" cy="66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1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9F6492B-D312-4B6C-B5DB-20F933CF9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78" y="0"/>
            <a:ext cx="11265243" cy="66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8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54330F-4EDF-4F81-89CC-9F0DC8177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890" y="150344"/>
            <a:ext cx="11405287" cy="560172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Συνταγή για ένα υπέροχο μπαμπά!</a:t>
            </a:r>
            <a:endParaRPr lang="en-US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Picture 4" descr="Πίνακες αναφοράς για τη γιορτή του πατέρα (With images) | Γιορτή ...">
            <a:extLst>
              <a:ext uri="{FF2B5EF4-FFF2-40B4-BE49-F238E27FC236}">
                <a16:creationId xmlns:a16="http://schemas.microsoft.com/office/drawing/2014/main" id="{2F05D3EE-FE2E-435B-9706-1F839756D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6064" y="710517"/>
            <a:ext cx="1388612" cy="15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6887E2-6A99-4F73-A940-7EE681E053E2}"/>
              </a:ext>
            </a:extLst>
          </p:cNvPr>
          <p:cNvSpPr txBox="1">
            <a:spLocks/>
          </p:cNvSpPr>
          <p:nvPr/>
        </p:nvSpPr>
        <p:spPr>
          <a:xfrm>
            <a:off x="715526" y="4830548"/>
            <a:ext cx="4949688" cy="2633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>
                <a:solidFill>
                  <a:srgbClr val="C00000"/>
                </a:solidFill>
              </a:rPr>
              <a:t>ΥΛΙΚΑ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</a:p>
          <a:p>
            <a:br>
              <a:rPr lang="el-GR" sz="2800" b="1" dirty="0">
                <a:solidFill>
                  <a:srgbClr val="FF0000"/>
                </a:solidFill>
              </a:rPr>
            </a:br>
            <a:r>
              <a:rPr lang="el-GR" sz="2400" dirty="0">
                <a:solidFill>
                  <a:schemeClr val="bg1"/>
                </a:solidFill>
              </a:rPr>
              <a:t>1 κούπα…αγάπη</a:t>
            </a:r>
          </a:p>
          <a:p>
            <a:r>
              <a:rPr lang="el-GR" sz="2400" dirty="0">
                <a:solidFill>
                  <a:schemeClr val="bg1"/>
                </a:solidFill>
              </a:rPr>
              <a:t>1 κούπα…φιλάκια</a:t>
            </a:r>
          </a:p>
          <a:p>
            <a:r>
              <a:rPr lang="el-GR" sz="2400" dirty="0">
                <a:solidFill>
                  <a:schemeClr val="bg1"/>
                </a:solidFill>
              </a:rPr>
              <a:t>1 κούπα…αγκαλιές</a:t>
            </a:r>
          </a:p>
          <a:p>
            <a:r>
              <a:rPr lang="el-GR" sz="2400" dirty="0">
                <a:solidFill>
                  <a:schemeClr val="bg1"/>
                </a:solidFill>
              </a:rPr>
              <a:t>1 κούπα…χαμόγελα</a:t>
            </a:r>
            <a:br>
              <a:rPr lang="el-GR" sz="2400" b="1" dirty="0">
                <a:solidFill>
                  <a:schemeClr val="bg1"/>
                </a:solidFill>
              </a:rPr>
            </a:br>
            <a:br>
              <a:rPr lang="el-GR" sz="2400" b="1" dirty="0">
                <a:solidFill>
                  <a:schemeClr val="bg1"/>
                </a:solidFill>
              </a:rPr>
            </a:br>
            <a:r>
              <a:rPr lang="el-GR" sz="2800" b="1" dirty="0">
                <a:solidFill>
                  <a:srgbClr val="C00000"/>
                </a:solidFill>
              </a:rPr>
              <a:t>ΕΚΤΕΛΕΣΗ</a:t>
            </a:r>
          </a:p>
          <a:p>
            <a:endParaRPr lang="el-GR" sz="2400" b="1" dirty="0">
              <a:solidFill>
                <a:srgbClr val="C00000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Ανακατεύουμε όλα τα υλικά μαζί και έχουμε ένα υπέροχο μπαμπά όπως εσύ!!!!</a:t>
            </a:r>
            <a:br>
              <a:rPr lang="el-GR" sz="2800" dirty="0">
                <a:solidFill>
                  <a:schemeClr val="bg1"/>
                </a:solidFill>
              </a:rPr>
            </a:br>
            <a:br>
              <a:rPr lang="el-GR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CA4A9E-2D81-4FEC-849C-6FB9D19DDA25}"/>
              </a:ext>
            </a:extLst>
          </p:cNvPr>
          <p:cNvSpPr/>
          <p:nvPr/>
        </p:nvSpPr>
        <p:spPr>
          <a:xfrm>
            <a:off x="5090984" y="1705232"/>
            <a:ext cx="6903308" cy="432486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3B5575-F227-4AAB-B0F5-CDA2015A9724}"/>
              </a:ext>
            </a:extLst>
          </p:cNvPr>
          <p:cNvSpPr txBox="1">
            <a:spLocks/>
          </p:cNvSpPr>
          <p:nvPr/>
        </p:nvSpPr>
        <p:spPr>
          <a:xfrm>
            <a:off x="5090984" y="927788"/>
            <a:ext cx="11405287" cy="560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Ζωγραφίζω στο πλαίσιο το δικό μου μπαμπά!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D8E25A-727D-4F10-8802-AE9CBC74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61" y="6531465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57EE96-0D53-4368-9C0A-5478FD728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339" y="125632"/>
            <a:ext cx="11405287" cy="56017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Γνωρίστε τον μπαμπά μου!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8" name="Picture 8" descr="svg-23-tie1-512 - Lynx Laboratories">
            <a:extLst>
              <a:ext uri="{FF2B5EF4-FFF2-40B4-BE49-F238E27FC236}">
                <a16:creationId xmlns:a16="http://schemas.microsoft.com/office/drawing/2014/main" id="{A0785B6E-0DD9-4AD2-9772-12933E0D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628" y="811185"/>
            <a:ext cx="520271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9850018-537B-40A5-9F64-6005238062B0}"/>
              </a:ext>
            </a:extLst>
          </p:cNvPr>
          <p:cNvSpPr/>
          <p:nvPr/>
        </p:nvSpPr>
        <p:spPr>
          <a:xfrm>
            <a:off x="630991" y="830198"/>
            <a:ext cx="3270143" cy="1832675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DCA0A-88BA-432E-9381-13330DD83417}"/>
              </a:ext>
            </a:extLst>
          </p:cNvPr>
          <p:cNvSpPr txBox="1"/>
          <p:nvPr/>
        </p:nvSpPr>
        <p:spPr>
          <a:xfrm>
            <a:off x="1121347" y="1322046"/>
            <a:ext cx="216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Πώς λένε τον μπαμπά μου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41C7C2A-7E03-470E-BBF0-3B4127499DC9}"/>
              </a:ext>
            </a:extLst>
          </p:cNvPr>
          <p:cNvSpPr/>
          <p:nvPr/>
        </p:nvSpPr>
        <p:spPr>
          <a:xfrm>
            <a:off x="1792755" y="2733925"/>
            <a:ext cx="3270143" cy="1832675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42AA7-232A-4CAC-818B-F23D92C36853}"/>
              </a:ext>
            </a:extLst>
          </p:cNvPr>
          <p:cNvSpPr txBox="1"/>
          <p:nvPr/>
        </p:nvSpPr>
        <p:spPr>
          <a:xfrm>
            <a:off x="2372728" y="3287676"/>
            <a:ext cx="216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Τι δουλειά κάνει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3F9B2606-CAA3-4645-90BC-F69CAFB47CBE}"/>
              </a:ext>
            </a:extLst>
          </p:cNvPr>
          <p:cNvSpPr/>
          <p:nvPr/>
        </p:nvSpPr>
        <p:spPr>
          <a:xfrm>
            <a:off x="8377365" y="912347"/>
            <a:ext cx="3270143" cy="1832675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F777BE-FFF3-4596-ACBA-D07E16652378}"/>
              </a:ext>
            </a:extLst>
          </p:cNvPr>
          <p:cNvSpPr txBox="1"/>
          <p:nvPr/>
        </p:nvSpPr>
        <p:spPr>
          <a:xfrm>
            <a:off x="8762573" y="1228519"/>
            <a:ext cx="216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Ποιο είναι το αγαπημένο του φαγητό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95A558D-623E-4AB1-8757-80883F1D6DAC}"/>
              </a:ext>
            </a:extLst>
          </p:cNvPr>
          <p:cNvSpPr/>
          <p:nvPr/>
        </p:nvSpPr>
        <p:spPr>
          <a:xfrm>
            <a:off x="6985339" y="3254069"/>
            <a:ext cx="3270143" cy="1832675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8F8342-9380-42C8-AF8C-FB7656954180}"/>
              </a:ext>
            </a:extLst>
          </p:cNvPr>
          <p:cNvSpPr txBox="1"/>
          <p:nvPr/>
        </p:nvSpPr>
        <p:spPr>
          <a:xfrm>
            <a:off x="7535578" y="3449476"/>
            <a:ext cx="2169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Τι του αρέσει να κάνει στο ελεύθερο του χρόνο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2A40511F-32AD-46CE-ABF1-75C37CAA8BD7}"/>
              </a:ext>
            </a:extLst>
          </p:cNvPr>
          <p:cNvSpPr/>
          <p:nvPr/>
        </p:nvSpPr>
        <p:spPr>
          <a:xfrm>
            <a:off x="630991" y="4971291"/>
            <a:ext cx="3270143" cy="1832675"/>
          </a:xfrm>
          <a:prstGeom prst="cloud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7784F2-3DDB-4DD3-8A33-01121A13ABF9}"/>
              </a:ext>
            </a:extLst>
          </p:cNvPr>
          <p:cNvSpPr txBox="1"/>
          <p:nvPr/>
        </p:nvSpPr>
        <p:spPr>
          <a:xfrm>
            <a:off x="1031730" y="5289011"/>
            <a:ext cx="216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Γιατί είναι ο καλύτερος μπαμπάς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  <a:r>
              <a:rPr lang="el-GR" sz="2400" dirty="0"/>
              <a:t> </a:t>
            </a:r>
            <a:endParaRPr lang="en-US" sz="2400" dirty="0"/>
          </a:p>
        </p:txBody>
      </p:sp>
      <p:pic>
        <p:nvPicPr>
          <p:cNvPr id="27" name="Picture 4" descr="Γιορτή του πατέρα 2019: Γιορτάζουν την Κυριακή 16 Ιουνίου οι μπαμπάδες - fiftififti">
            <a:extLst>
              <a:ext uri="{FF2B5EF4-FFF2-40B4-BE49-F238E27FC236}">
                <a16:creationId xmlns:a16="http://schemas.microsoft.com/office/drawing/2014/main" id="{251AD7B6-6245-4915-8622-978D4EC1E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7860">
            <a:off x="9969933" y="4985038"/>
            <a:ext cx="1671578" cy="167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74123D-136E-4F08-AF42-017298E3D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365" y="6537921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0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86E19D-89CC-4E4C-8715-449BFFF0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612" y="899305"/>
            <a:ext cx="11240016" cy="560172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Ζωγραφίζω τι απολαμβάνω να κάνω με τον μπαμπά μου!</a:t>
            </a:r>
            <a:br>
              <a:rPr lang="el-GR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50" name="Picture 6" descr="Madata.GR - Γιορτή του πατέρα 2020 σήμερα τρίτη Κυριακή του ...">
            <a:extLst>
              <a:ext uri="{FF2B5EF4-FFF2-40B4-BE49-F238E27FC236}">
                <a16:creationId xmlns:a16="http://schemas.microsoft.com/office/drawing/2014/main" id="{AE105A42-4B94-4014-A3B3-F9D945C3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5529">
            <a:off x="599540" y="1017322"/>
            <a:ext cx="2202987" cy="157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676E8-7A2F-4812-8CD1-F74F8E38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2495"/>
            <a:ext cx="22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0762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Override1.xml><?xml version="1.0" encoding="utf-8"?>
<a:themeOverride xmlns:a="http://schemas.openxmlformats.org/drawingml/2006/main">
  <a:clrScheme name="Blush 3">
    <a:dk1>
      <a:sysClr val="windowText" lastClr="000000"/>
    </a:dk1>
    <a:lt1>
      <a:sysClr val="window" lastClr="FFFFFF"/>
    </a:lt1>
    <a:dk2>
      <a:srgbClr val="B15E4E"/>
    </a:dk2>
    <a:lt2>
      <a:srgbClr val="FFFFFF"/>
    </a:lt2>
    <a:accent1>
      <a:srgbClr val="C5B096"/>
    </a:accent1>
    <a:accent2>
      <a:srgbClr val="ECA855"/>
    </a:accent2>
    <a:accent3>
      <a:srgbClr val="9BBFB0"/>
    </a:accent3>
    <a:accent4>
      <a:srgbClr val="A9AEA7"/>
    </a:accent4>
    <a:accent5>
      <a:srgbClr val="6A787C"/>
    </a:accent5>
    <a:accent6>
      <a:srgbClr val="3B4345"/>
    </a:accent6>
    <a:hlink>
      <a:srgbClr val="ECA855"/>
    </a:hlink>
    <a:folHlink>
      <a:srgbClr val="6A39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349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Avenir Next LT Pro Light</vt:lpstr>
      <vt:lpstr>Sitka Subheading</vt:lpstr>
      <vt:lpstr>Tahoma</vt:lpstr>
      <vt:lpstr>PebbleVTI</vt:lpstr>
      <vt:lpstr>Γιορτάζεται κάθε τρίτη Κυριακή του Ιουνίου</vt:lpstr>
      <vt:lpstr>PowerPoint Presentation</vt:lpstr>
      <vt:lpstr>Μπαμπά μου  μπαμπάκα μου πατέρα μου πατερούλη μου παπά μου   ………. μου ……………. ……………. ……………. ……………. πόσο σε αγαπώ… ως τον ουρανό!  </vt:lpstr>
      <vt:lpstr>Μπαμπά μου είσαι δίπλα μου κάθε λεπτό… να με προσέχεις και να με συμβουλεύεις…  Κάνεις τα πάντα για μένα!  ΜΠΑΜΠΑ μου  σ’ ευχαριστώ!  Τι κάνει ο μπαμπάς μου για μένα;</vt:lpstr>
      <vt:lpstr>PowerPoint Presentation</vt:lpstr>
      <vt:lpstr>PowerPoint Presentation</vt:lpstr>
      <vt:lpstr>Συνταγή για ένα υπέροχο μπαμπά!</vt:lpstr>
      <vt:lpstr>Γνωρίστε τον μπαμπά μου!</vt:lpstr>
      <vt:lpstr>Ζωγραφίζω τι απολαμβάνω να κάνω με τον μπαμπά μου! </vt:lpstr>
      <vt:lpstr>Ο καλύτερος μπαμπάς του κόσμου!!!  ΜΠΑΜΠΑ είσαι:  λαμπερός σαν τον   σοφός σαν την  συνέχισε…  (γράψε 3 επίθετα / παρομοιώσεις για το μπαμπά σου)  ……………….. ………………… ………………</vt:lpstr>
      <vt:lpstr>Φτιάχνω ένα δώρο για το δικό μου μπαμπά που γιορτάζει!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Γιορτάζεται κάθε τρίτη Κυριακή του Ιουνίου</dc:title>
  <dc:creator>maria</dc:creator>
  <cp:lastModifiedBy>Μαρία Χριστοδούλου</cp:lastModifiedBy>
  <cp:revision>19</cp:revision>
  <dcterms:created xsi:type="dcterms:W3CDTF">2020-06-21T09:20:00Z</dcterms:created>
  <dcterms:modified xsi:type="dcterms:W3CDTF">2020-06-21T13:31:35Z</dcterms:modified>
</cp:coreProperties>
</file>