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6" r:id="rId3"/>
    <p:sldId id="267" r:id="rId4"/>
    <p:sldId id="264" r:id="rId5"/>
    <p:sldId id="262" r:id="rId6"/>
    <p:sldId id="266" r:id="rId7"/>
    <p:sldId id="26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SdHH7pN5+5d8biilHTQVMw==" hashData="WBFikb23ic58QEyb8c4v9oFm0wMO45pdfRT0QaAiwUcXPI72NUciga3U2dPhACR71wfslgRD9koOO9gl0QKabA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90" d="100"/>
          <a:sy n="90" d="100"/>
        </p:scale>
        <p:origin x="22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4DB7-1A5F-49AA-92BF-65C2DFD835AC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71ECC-8D04-4D27-9A97-103A9893E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630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4DB7-1A5F-49AA-92BF-65C2DFD835AC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71ECC-8D04-4D27-9A97-103A9893E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433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4DB7-1A5F-49AA-92BF-65C2DFD835AC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71ECC-8D04-4D27-9A97-103A9893E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507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4DB7-1A5F-49AA-92BF-65C2DFD835AC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71ECC-8D04-4D27-9A97-103A9893E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810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4DB7-1A5F-49AA-92BF-65C2DFD835AC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71ECC-8D04-4D27-9A97-103A9893E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615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4DB7-1A5F-49AA-92BF-65C2DFD835AC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71ECC-8D04-4D27-9A97-103A9893E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359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4DB7-1A5F-49AA-92BF-65C2DFD835AC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71ECC-8D04-4D27-9A97-103A9893E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825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4DB7-1A5F-49AA-92BF-65C2DFD835AC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71ECC-8D04-4D27-9A97-103A9893E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830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4DB7-1A5F-49AA-92BF-65C2DFD835AC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71ECC-8D04-4D27-9A97-103A9893E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713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4DB7-1A5F-49AA-92BF-65C2DFD835AC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71ECC-8D04-4D27-9A97-103A9893E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375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4DB7-1A5F-49AA-92BF-65C2DFD835AC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71ECC-8D04-4D27-9A97-103A9893E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305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F4DB7-1A5F-49AA-92BF-65C2DFD835AC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71ECC-8D04-4D27-9A97-103A9893E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605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7" Type="http://schemas.openxmlformats.org/officeDocument/2006/relationships/image" Target="../media/image1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g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7" Type="http://schemas.openxmlformats.org/officeDocument/2006/relationships/image" Target="../media/image17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g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Tree In Winter Clipart | Free Images at Clker.com - vector clip art online,  royalty free &amp; public doma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5771" y="-1"/>
            <a:ext cx="12467771" cy="6858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24000" y="4429919"/>
            <a:ext cx="9754550" cy="132343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8000" dirty="0" err="1">
                <a:latin typeface="Bookman Old Style" panose="02050604050505020204" pitchFamily="18" charset="0"/>
              </a:rPr>
              <a:t>Λεξοδημιουργίες</a:t>
            </a:r>
            <a:r>
              <a:rPr lang="el-GR" sz="8000" dirty="0">
                <a:latin typeface="Bookman Old Style" panose="02050604050505020204" pitchFamily="18" charset="0"/>
              </a:rPr>
              <a:t>!!!</a:t>
            </a:r>
            <a:endParaRPr lang="en-US" sz="8000" dirty="0">
              <a:latin typeface="Bookman Old Style" panose="020506040505050202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203200"/>
            <a:ext cx="40785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Δ΄ ΔΗΜΟΣΙΟ ΝΗΠΙΑΓΩΓΕΙΟ ΛΑΤΣΙΩΝ (Ν.Α.)2020- 2021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423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Tree In Winter Clipart | Free Images at Clker.com - vector clip art online,  royalty free &amp; public doma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12192000" cy="6858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1235" y="145719"/>
            <a:ext cx="10061570" cy="2585323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5400" dirty="0">
                <a:latin typeface="Bookman Old Style" panose="02050604050505020204" pitchFamily="18" charset="0"/>
              </a:rPr>
              <a:t>Βρες και δείξε ποια από τα παρακάτω αρχίζουν το ίδιο </a:t>
            </a:r>
          </a:p>
          <a:p>
            <a:pPr algn="ctr"/>
            <a:r>
              <a:rPr lang="el-GR" sz="5400" dirty="0">
                <a:latin typeface="Bookman Old Style" panose="02050604050505020204" pitchFamily="18" charset="0"/>
              </a:rPr>
              <a:t>με</a:t>
            </a:r>
            <a:r>
              <a:rPr lang="en-US" sz="5400" dirty="0">
                <a:latin typeface="Bookman Old Style" panose="02050604050505020204" pitchFamily="18" charset="0"/>
              </a:rPr>
              <a:t> </a:t>
            </a:r>
            <a:r>
              <a:rPr lang="el-GR" sz="5400" dirty="0">
                <a:latin typeface="Bookman Old Style" panose="02050604050505020204" pitchFamily="18" charset="0"/>
              </a:rPr>
              <a:t>το…</a:t>
            </a:r>
            <a:endParaRPr lang="en-US" sz="5400" dirty="0">
              <a:latin typeface="Bookman Old Style" panose="02050604050505020204" pitchFamily="18" charset="0"/>
            </a:endParaRPr>
          </a:p>
        </p:txBody>
      </p:sp>
      <p:pic>
        <p:nvPicPr>
          <p:cNvPr id="1030" name="Picture 6" descr="Winter clipart. Free graphics, images &amp; pictures of snowman, sledge, ice,  skiing, snowball, snowman, snowing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5829" y="206069"/>
            <a:ext cx="2028824" cy="2464622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in By Maria Siebert On Ideen - Winter Wonderland Winter Clipart Snowflake,  HD Png Download , Transparent Png Image - PNGite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002" y="3418198"/>
            <a:ext cx="2718254" cy="2690756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Winter hat and mittens clip art winter clipart 2 - WikiClipAr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8599" y="3269941"/>
            <a:ext cx="2732371" cy="2818379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5313" y="3360793"/>
            <a:ext cx="2690756" cy="2690756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13" name="TextBox 12"/>
          <p:cNvSpPr txBox="1"/>
          <p:nvPr/>
        </p:nvSpPr>
        <p:spPr>
          <a:xfrm>
            <a:off x="61235" y="6249806"/>
            <a:ext cx="40785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Δ΄ ΔΗΜΟΣΙΟ ΝΗΠΙΑΓΩΓΕΙΟ ΛΑΤΣΙΩΝ (Ν.Α.)2020- 2021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859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Tree In Winter Clipart | Free Images at Clker.com - vector clip art online,  royalty free &amp; public doma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5771" y="-343"/>
            <a:ext cx="12467771" cy="6858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3543" y="24631"/>
            <a:ext cx="11829142" cy="464742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5400" dirty="0">
                <a:latin typeface="Bookman Old Style" panose="02050604050505020204" pitchFamily="18" charset="0"/>
              </a:rPr>
              <a:t>Τώρα σκέψου κι άλλες λέξεις που ξεκινούν από το </a:t>
            </a:r>
            <a:r>
              <a:rPr lang="el-GR" sz="8000" b="1" dirty="0" err="1">
                <a:solidFill>
                  <a:srgbClr val="FFFF00"/>
                </a:solidFill>
                <a:latin typeface="Bookman Old Style" panose="02050604050505020204" pitchFamily="18" charset="0"/>
              </a:rPr>
              <a:t>χιον</a:t>
            </a:r>
            <a:r>
              <a:rPr lang="el-GR" sz="80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…</a:t>
            </a:r>
          </a:p>
          <a:p>
            <a:pPr algn="ctr"/>
            <a:r>
              <a:rPr lang="el-GR" sz="5400" dirty="0">
                <a:latin typeface="Bookman Old Style" panose="02050604050505020204" pitchFamily="18" charset="0"/>
              </a:rPr>
              <a:t>Ζήτησε από κάποιο μεγάλο να σου τις γράψει, αν θες αντέγραψε τις και ζωγράφισε κάτι σχετικό.</a:t>
            </a:r>
            <a:endParaRPr lang="en-US" sz="5400" dirty="0">
              <a:latin typeface="Bookman Old Style" panose="020506040505050202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2957" y="4793127"/>
            <a:ext cx="1447800" cy="1447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-99070" y="5057142"/>
            <a:ext cx="9046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dirty="0"/>
              <a:t>π.χ</a:t>
            </a:r>
            <a:r>
              <a:rPr lang="el-GR" dirty="0"/>
              <a:t>.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4613" y="4792054"/>
            <a:ext cx="1715071" cy="128630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925074" y="5057142"/>
            <a:ext cx="53623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dirty="0"/>
              <a:t>= χιονάνθρωπος</a:t>
            </a:r>
            <a:endParaRPr lang="en-US" sz="5400" dirty="0"/>
          </a:p>
        </p:txBody>
      </p:sp>
      <p:sp>
        <p:nvSpPr>
          <p:cNvPr id="12" name="TextBox 11"/>
          <p:cNvSpPr txBox="1"/>
          <p:nvPr/>
        </p:nvSpPr>
        <p:spPr>
          <a:xfrm>
            <a:off x="2960914" y="4601029"/>
            <a:ext cx="67964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l-GR" sz="7200" b="1" dirty="0"/>
              <a:t>+</a:t>
            </a:r>
            <a:endParaRPr lang="en-US" sz="72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8212556" y="5980472"/>
            <a:ext cx="40785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Δ΄ ΔΗΜΟΣΙΟ ΝΗΠΙΑΓΩΓΕΙΟ ΛΑΤΣΙΩΝ (Ν.Α.)2020- 2021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295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Tree In Winter Clipart | Free Images at Clker.com - vector clip art online,  royalty free &amp; public doma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" y="756519"/>
            <a:ext cx="10238918" cy="2585323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5400" dirty="0">
                <a:latin typeface="Bookman Old Style" panose="02050604050505020204" pitchFamily="18" charset="0"/>
              </a:rPr>
              <a:t>Βρες και δείξε ποιο από τα παρακάτω αρχίζει με την </a:t>
            </a:r>
          </a:p>
          <a:p>
            <a:pPr algn="ctr"/>
            <a:r>
              <a:rPr lang="el-GR" sz="5400" dirty="0">
                <a:latin typeface="Bookman Old Style" panose="02050604050505020204" pitchFamily="18" charset="0"/>
              </a:rPr>
              <a:t>ίδια συλλαβή με τα …</a:t>
            </a:r>
            <a:endParaRPr lang="en-US" sz="5400" dirty="0">
              <a:latin typeface="Bookman Old Style" panose="020506040505050202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14" y="4154419"/>
            <a:ext cx="2487386" cy="2121395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9725" y="4154419"/>
            <a:ext cx="2619375" cy="2121395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2857" y="758658"/>
            <a:ext cx="2143125" cy="2495037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7181" y="4214189"/>
            <a:ext cx="2971800" cy="2018293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99" y="4170858"/>
            <a:ext cx="2348438" cy="2104956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10" name="TextBox 9"/>
          <p:cNvSpPr txBox="1"/>
          <p:nvPr/>
        </p:nvSpPr>
        <p:spPr>
          <a:xfrm>
            <a:off x="217714" y="41468"/>
            <a:ext cx="40785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Δ΄ ΔΗΜΟΣΙΟ ΝΗΠΙΑΓΩΓΕΙΟ ΛΑΤΣΙΩΝ (Ν.Α.)2020- 2021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441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Tree In Winter Clipart | Free Images at Clker.com - vector clip art online,  royalty free &amp; public doma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12192000" cy="6858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6216" y="46069"/>
            <a:ext cx="10238918" cy="2585323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5400" dirty="0">
                <a:latin typeface="Bookman Old Style" panose="02050604050505020204" pitchFamily="18" charset="0"/>
              </a:rPr>
              <a:t>Βρες και δείξε ποια από τα παρακάτω αρχίζουν το ίδιο </a:t>
            </a:r>
          </a:p>
          <a:p>
            <a:pPr algn="ctr"/>
            <a:r>
              <a:rPr lang="el-GR" sz="5400" dirty="0">
                <a:latin typeface="Bookman Old Style" panose="02050604050505020204" pitchFamily="18" charset="0"/>
              </a:rPr>
              <a:t>με τα …</a:t>
            </a:r>
            <a:endParaRPr lang="en-US" sz="5400" dirty="0">
              <a:latin typeface="Bookman Old Style" panose="020506040505050202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4771" y="145003"/>
            <a:ext cx="2133600" cy="2500903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381" y="3773827"/>
            <a:ext cx="2105025" cy="2171700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707" y="3788114"/>
            <a:ext cx="2143125" cy="2143125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4690" y="3641952"/>
            <a:ext cx="1952625" cy="2343150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1659" y="3850026"/>
            <a:ext cx="2266950" cy="2019300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12" name="TextBox 11"/>
          <p:cNvSpPr txBox="1"/>
          <p:nvPr/>
        </p:nvSpPr>
        <p:spPr>
          <a:xfrm>
            <a:off x="36216" y="6127723"/>
            <a:ext cx="40785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Δ΄ ΔΗΜΟΣΙΟ ΝΗΠΙΑΓΩΓΕΙΟ ΛΑΤΣΙΩΝ (Ν.Α.)2020- 2021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Tree In Winter Clipart | Free Images at Clker.com - vector clip art online,  royalty free &amp; public doma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17" y="-1"/>
            <a:ext cx="12155784" cy="6858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6217" y="3294258"/>
            <a:ext cx="11952584" cy="341632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5400" dirty="0">
                <a:latin typeface="Bookman Old Style" panose="02050604050505020204" pitchFamily="18" charset="0"/>
              </a:rPr>
              <a:t>Δημιούργησε μια ιστορία με τις προηγούμενες εικόνες/λέξεις και πες σε κάποιο μεγάλο να σου τη γράψει.</a:t>
            </a:r>
            <a:r>
              <a:rPr lang="en-US" sz="5400" dirty="0">
                <a:latin typeface="Bookman Old Style" panose="02050604050505020204" pitchFamily="18" charset="0"/>
              </a:rPr>
              <a:t> </a:t>
            </a:r>
            <a:r>
              <a:rPr lang="el-GR" sz="5400" dirty="0">
                <a:latin typeface="Bookman Old Style" panose="02050604050505020204" pitchFamily="18" charset="0"/>
              </a:rPr>
              <a:t>Αν θέλεις ζωγράφισε την.</a:t>
            </a:r>
            <a:endParaRPr lang="en-US" sz="5400" dirty="0">
              <a:latin typeface="Bookman Old Style" panose="020506040505050202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7324" y="266201"/>
            <a:ext cx="2896768" cy="289676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62514" y="64662"/>
            <a:ext cx="40785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Δ΄ΔΗΜΟΣΙΟ ΝΗΠΙΑΓΩΓΕΙΟ ΛΑΤΣΙΩΝ (Ν.Α.)2020- 2021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379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Tree In Winter Clipart | Free Images at Clker.com - vector clip art online,  royalty free &amp; public doma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5771" y="-1"/>
            <a:ext cx="12467771" cy="6858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2551" y="690512"/>
            <a:ext cx="1023891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8000" dirty="0">
                <a:latin typeface="Bookman Old Style" panose="02050604050505020204" pitchFamily="18" charset="0"/>
              </a:rPr>
              <a:t>Σου αξίζει ένα τεράστιο μπράβο για τη δημιουργικότητα σου!</a:t>
            </a:r>
            <a:endParaRPr lang="en-US" sz="8000" dirty="0">
              <a:latin typeface="Bookman Old Style" panose="020506040505050202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4924" y="4323614"/>
            <a:ext cx="1914525" cy="23907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6068058"/>
            <a:ext cx="40785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/>
              <a:t>Δ΄ </a:t>
            </a:r>
            <a:r>
              <a:rPr lang="el-GR" dirty="0"/>
              <a:t>ΔΗΜΟΣΙΟ ΝΗΠΙΑΓΩΓΕΙΟ ΛΑΤΣΙΩΝ (Ν.Α.)2020- 2021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430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197</Words>
  <Application>Microsoft Office PowerPoint</Application>
  <PresentationFormat>Widescreen</PresentationFormat>
  <Paragraphs>22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Bookman Old Style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Niki Andreou</dc:creator>
  <cp:lastModifiedBy>Μαρία Χριστοδούλου</cp:lastModifiedBy>
  <cp:revision>7</cp:revision>
  <dcterms:created xsi:type="dcterms:W3CDTF">2021-01-10T09:50:37Z</dcterms:created>
  <dcterms:modified xsi:type="dcterms:W3CDTF">2021-01-10T15:06:15Z</dcterms:modified>
</cp:coreProperties>
</file>