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XjEUp/UqeMG5qdIq4PZeA==" hashData="aXt7AteSk9EhG39eOnpqW+zPurQAHHL0jdWrdQDSWMPyxmSjGtNXa9boSgnfPlqA+9rM0upGc5WOYUYIBlEmK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83" autoAdjust="0"/>
    <p:restoredTop sz="94660"/>
  </p:normalViewPr>
  <p:slideViewPr>
    <p:cSldViewPr snapToGrid="0">
      <p:cViewPr varScale="1">
        <p:scale>
          <a:sx n="96" d="100"/>
          <a:sy n="96" d="100"/>
        </p:scale>
        <p:origin x="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FEF72-B5D6-4EDA-BB26-B72780707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8720" y="-523176"/>
            <a:ext cx="6815669" cy="1515533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l-GR" sz="4800" b="1" dirty="0">
                <a:ln/>
                <a:solidFill>
                  <a:schemeClr val="accent3"/>
                </a:solidFill>
              </a:rPr>
              <a:t>Χειμώνας κρύο, πολύ!!!</a:t>
            </a:r>
            <a:endParaRPr lang="en-US" sz="4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0201DC81-09D8-49BC-B801-7D01BC143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8927" y="1219636"/>
            <a:ext cx="8175010" cy="5204043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951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FEF72-B5D6-4EDA-BB26-B72780707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8720" y="-523176"/>
            <a:ext cx="6815669" cy="1515533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l-GR" sz="4800" b="1" dirty="0">
                <a:ln/>
                <a:solidFill>
                  <a:schemeClr val="accent3"/>
                </a:solidFill>
              </a:rPr>
              <a:t>Χιόνια ψηλά στα βουνά!!!</a:t>
            </a:r>
            <a:endParaRPr lang="en-US" sz="4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26FB051D-0235-4F51-8CAA-0474F65AC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0926" y="1207177"/>
            <a:ext cx="8210147" cy="5204042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92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FEF72-B5D6-4EDA-BB26-B72780707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8720" y="-523176"/>
            <a:ext cx="6815669" cy="1515533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l-GR" sz="4800" b="1" dirty="0">
                <a:ln/>
                <a:solidFill>
                  <a:schemeClr val="accent3"/>
                </a:solidFill>
              </a:rPr>
              <a:t>Χιόνια ψηλά στα βουνά!!!</a:t>
            </a:r>
            <a:endParaRPr lang="en-US" sz="4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Picture 2" descr="Image preview">
            <a:extLst>
              <a:ext uri="{FF2B5EF4-FFF2-40B4-BE49-F238E27FC236}">
                <a16:creationId xmlns:a16="http://schemas.microsoft.com/office/drawing/2014/main" id="{426F0AB8-263F-4B88-B7CC-D7FCF1147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0926" y="1207177"/>
            <a:ext cx="8210146" cy="5204042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A5AFD5-A93C-4DC6-B15A-F23569CBEDED}"/>
              </a:ext>
            </a:extLst>
          </p:cNvPr>
          <p:cNvSpPr txBox="1"/>
          <p:nvPr/>
        </p:nvSpPr>
        <p:spPr>
          <a:xfrm>
            <a:off x="139700" y="1803400"/>
            <a:ext cx="939800" cy="2451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04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FEF72-B5D6-4EDA-BB26-B72780707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8720" y="-523176"/>
            <a:ext cx="6815669" cy="1515533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l-GR" sz="4800" b="1" dirty="0">
                <a:ln/>
                <a:solidFill>
                  <a:schemeClr val="accent3"/>
                </a:solidFill>
              </a:rPr>
              <a:t>Χιόνια ψηλά στα βουνά!!!</a:t>
            </a:r>
            <a:endParaRPr lang="en-US" sz="4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Picture 2" descr="Image preview">
            <a:extLst>
              <a:ext uri="{FF2B5EF4-FFF2-40B4-BE49-F238E27FC236}">
                <a16:creationId xmlns:a16="http://schemas.microsoft.com/office/drawing/2014/main" id="{B3D03561-EDF1-4E40-8228-E411F91C1A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0926" y="1207177"/>
            <a:ext cx="8210146" cy="5204042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75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FEF72-B5D6-4EDA-BB26-B72780707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2601" y="-482233"/>
            <a:ext cx="7372510" cy="1515533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l-GR" sz="4800" b="1" dirty="0">
                <a:ln/>
                <a:solidFill>
                  <a:schemeClr val="accent3"/>
                </a:solidFill>
              </a:rPr>
              <a:t>Η αλφαβήτα του Χειμώνα!!!</a:t>
            </a:r>
            <a:endParaRPr lang="en-US" sz="4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Picture 4" descr="Image preview">
            <a:extLst>
              <a:ext uri="{FF2B5EF4-FFF2-40B4-BE49-F238E27FC236}">
                <a16:creationId xmlns:a16="http://schemas.microsoft.com/office/drawing/2014/main" id="{1FF458F8-70B6-4ED5-BE7F-F3E3FA7FF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" t="5875" b="5891"/>
          <a:stretch/>
        </p:blipFill>
        <p:spPr bwMode="auto">
          <a:xfrm>
            <a:off x="1521726" y="1248120"/>
            <a:ext cx="9148548" cy="520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preview">
            <a:extLst>
              <a:ext uri="{FF2B5EF4-FFF2-40B4-BE49-F238E27FC236}">
                <a16:creationId xmlns:a16="http://schemas.microsoft.com/office/drawing/2014/main" id="{D1902236-C2A9-4E09-B978-D281894B1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4582" y="1207177"/>
            <a:ext cx="9148548" cy="5204042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158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preview">
            <a:extLst>
              <a:ext uri="{FF2B5EF4-FFF2-40B4-BE49-F238E27FC236}">
                <a16:creationId xmlns:a16="http://schemas.microsoft.com/office/drawing/2014/main" id="{96D369CF-4650-4765-8CAC-C937EE00F0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 rot="5400000">
            <a:off x="1035172" y="1253197"/>
            <a:ext cx="6079434" cy="4042221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preview">
            <a:extLst>
              <a:ext uri="{FF2B5EF4-FFF2-40B4-BE49-F238E27FC236}">
                <a16:creationId xmlns:a16="http://schemas.microsoft.com/office/drawing/2014/main" id="{D2066CCC-500F-41B0-8FD9-45F3A612F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077393" y="1253196"/>
            <a:ext cx="6079435" cy="4042221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E05B0C-14A6-421E-B407-FC2FF8C4EAAA}"/>
              </a:ext>
            </a:extLst>
          </p:cNvPr>
          <p:cNvSpPr/>
          <p:nvPr/>
        </p:nvSpPr>
        <p:spPr>
          <a:xfrm>
            <a:off x="5418571" y="3244334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n/>
                <a:solidFill>
                  <a:schemeClr val="accent3"/>
                </a:solidFill>
              </a:rPr>
              <a:t>Χιόνια ψηλά 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9211C82-5066-4EEC-8CB4-FBD73B32E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609" y="2319415"/>
            <a:ext cx="1587312" cy="1515533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l-GR" sz="2400" b="1" dirty="0">
                <a:ln/>
                <a:solidFill>
                  <a:schemeClr val="accent3"/>
                </a:solidFill>
              </a:rPr>
              <a:t>Ζώα που πέφτουν σε χειμερία νάρκη!!!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414C3E9-BA4A-4180-8709-CDBD0CD451D2}"/>
              </a:ext>
            </a:extLst>
          </p:cNvPr>
          <p:cNvSpPr txBox="1">
            <a:spLocks/>
          </p:cNvSpPr>
          <p:nvPr/>
        </p:nvSpPr>
        <p:spPr>
          <a:xfrm>
            <a:off x="10313139" y="2319414"/>
            <a:ext cx="1657252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b="1" dirty="0">
                <a:ln/>
                <a:solidFill>
                  <a:schemeClr val="accent3"/>
                </a:solidFill>
              </a:rPr>
              <a:t>Ακονίζουμε το μυαλό μας!!!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26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9211C82-5066-4EEC-8CB4-FBD73B32E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88988"/>
            <a:ext cx="1931347" cy="1515533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l-GR" sz="2000" b="1" dirty="0">
                <a:ln/>
                <a:solidFill>
                  <a:schemeClr val="accent3"/>
                </a:solidFill>
              </a:rPr>
              <a:t>Το Ι, ι μεταμορφώνεται!</a:t>
            </a:r>
            <a:br>
              <a:rPr lang="el-GR" sz="2000" b="1" dirty="0">
                <a:ln/>
                <a:solidFill>
                  <a:schemeClr val="accent3"/>
                </a:solidFill>
              </a:rPr>
            </a:br>
            <a:endParaRPr lang="en-US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414C3E9-BA4A-4180-8709-CDBD0CD451D2}"/>
              </a:ext>
            </a:extLst>
          </p:cNvPr>
          <p:cNvSpPr txBox="1">
            <a:spLocks/>
          </p:cNvSpPr>
          <p:nvPr/>
        </p:nvSpPr>
        <p:spPr>
          <a:xfrm>
            <a:off x="10260652" y="2041118"/>
            <a:ext cx="1878861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000" b="1" dirty="0">
                <a:ln/>
                <a:solidFill>
                  <a:schemeClr val="accent3"/>
                </a:solidFill>
              </a:rPr>
              <a:t>Ομαδοποίηση ρούχων!!!</a:t>
            </a:r>
            <a:endParaRPr lang="en-US" sz="2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9218" name="Picture 2" descr="Image preview">
            <a:extLst>
              <a:ext uri="{FF2B5EF4-FFF2-40B4-BE49-F238E27FC236}">
                <a16:creationId xmlns:a16="http://schemas.microsoft.com/office/drawing/2014/main" id="{939AFE40-8205-4EC8-A05A-BC6321019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912742" y="1446308"/>
            <a:ext cx="6079435" cy="4042222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preview">
            <a:extLst>
              <a:ext uri="{FF2B5EF4-FFF2-40B4-BE49-F238E27FC236}">
                <a16:creationId xmlns:a16="http://schemas.microsoft.com/office/drawing/2014/main" id="{CBA16F17-87E8-41A5-9890-A0AFA8127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077393" y="1446308"/>
            <a:ext cx="6079437" cy="4042223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34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FEF72-B5D6-4EDA-BB26-B72780707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8720" y="-523176"/>
            <a:ext cx="6815669" cy="1515533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l-GR" sz="4800" b="1" dirty="0">
                <a:ln/>
                <a:solidFill>
                  <a:schemeClr val="accent3"/>
                </a:solidFill>
              </a:rPr>
              <a:t>Εξοικονόμηση νερού!!!</a:t>
            </a:r>
            <a:endParaRPr lang="en-US" sz="4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242" name="Picture 2" descr="Image preview">
            <a:extLst>
              <a:ext uri="{FF2B5EF4-FFF2-40B4-BE49-F238E27FC236}">
                <a16:creationId xmlns:a16="http://schemas.microsoft.com/office/drawing/2014/main" id="{6725E811-71A4-42ED-966A-44E4708FF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0057" y="1199558"/>
            <a:ext cx="8291885" cy="5275756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869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FEF72-B5D6-4EDA-BB26-B72780707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8720" y="-523176"/>
            <a:ext cx="6815669" cy="1515533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l-GR" sz="4800" b="1" dirty="0">
                <a:ln/>
                <a:solidFill>
                  <a:schemeClr val="accent3"/>
                </a:solidFill>
              </a:rPr>
              <a:t>Γιορτάζουν τα βιβλία!!!</a:t>
            </a:r>
            <a:endParaRPr lang="en-US" sz="4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1266" name="Picture 2" descr="Image preview">
            <a:extLst>
              <a:ext uri="{FF2B5EF4-FFF2-40B4-BE49-F238E27FC236}">
                <a16:creationId xmlns:a16="http://schemas.microsoft.com/office/drawing/2014/main" id="{56C1ED6F-A27E-4E8A-8A84-6F5414D397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2300" y="1169740"/>
            <a:ext cx="8407400" cy="5275756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8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</TotalTime>
  <Words>56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Χειμώνας κρύο, πολύ!!!</vt:lpstr>
      <vt:lpstr>Χιόνια ψηλά στα βουνά!!!</vt:lpstr>
      <vt:lpstr>Χιόνια ψηλά στα βουνά!!!</vt:lpstr>
      <vt:lpstr>Χιόνια ψηλά στα βουνά!!!</vt:lpstr>
      <vt:lpstr>Η αλφαβήτα του Χειμώνα!!!</vt:lpstr>
      <vt:lpstr>Ζώα που πέφτουν σε χειμερία νάρκη!!!</vt:lpstr>
      <vt:lpstr>Το Ι, ι μεταμορφώνεται! </vt:lpstr>
      <vt:lpstr>Εξοικονόμηση νερού!!!</vt:lpstr>
      <vt:lpstr>Γιορτάζουν τα βιβλία!!!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Χειμώνας κρύο, πολύ!!!</dc:title>
  <dc:creator>maria</dc:creator>
  <cp:lastModifiedBy>Μαρία Χριστοδούλου</cp:lastModifiedBy>
  <cp:revision>3</cp:revision>
  <dcterms:created xsi:type="dcterms:W3CDTF">2021-01-31T17:04:32Z</dcterms:created>
  <dcterms:modified xsi:type="dcterms:W3CDTF">2021-01-31T17:53:09Z</dcterms:modified>
</cp:coreProperties>
</file>