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1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3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6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13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5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1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2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4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5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9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A4E37A-B2CC-4E79-B41A-6BE188C7F436}"/>
              </a:ext>
            </a:extLst>
          </p:cNvPr>
          <p:cNvSpPr txBox="1"/>
          <p:nvPr/>
        </p:nvSpPr>
        <p:spPr>
          <a:xfrm>
            <a:off x="2492829" y="97971"/>
            <a:ext cx="7532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00B0F0"/>
                </a:solidFill>
              </a:rPr>
              <a:t>Κύπρος μου όμορφο νησάκι…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6" name="Picture 5" descr="A picture containing text, bedclothes&#10;&#10;Description automatically generated">
            <a:extLst>
              <a:ext uri="{FF2B5EF4-FFF2-40B4-BE49-F238E27FC236}">
                <a16:creationId xmlns:a16="http://schemas.microsoft.com/office/drawing/2014/main" id="{121D1A64-E2A4-4D46-BD72-9BF0C61D4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51" y="1045029"/>
            <a:ext cx="9865697" cy="53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04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6B06F3-174F-4FE0-B800-373C21D5B506}"/>
              </a:ext>
            </a:extLst>
          </p:cNvPr>
          <p:cNvSpPr txBox="1"/>
          <p:nvPr/>
        </p:nvSpPr>
        <p:spPr>
          <a:xfrm>
            <a:off x="2492829" y="97971"/>
            <a:ext cx="7532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00B050"/>
                </a:solidFill>
              </a:rPr>
              <a:t>Ήρθαν τα Χριστούγεννα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6" name="Picture 5" descr="A picture containing text, bedclothes, fabric&#10;&#10;Description automatically generated">
            <a:extLst>
              <a:ext uri="{FF2B5EF4-FFF2-40B4-BE49-F238E27FC236}">
                <a16:creationId xmlns:a16="http://schemas.microsoft.com/office/drawing/2014/main" id="{8ABFE637-90EC-4F89-B2A5-ADD3E6F59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93" y="996287"/>
            <a:ext cx="11342213" cy="53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0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3F9126-7E5D-4515-A90D-C618D6F12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917" y="326556"/>
            <a:ext cx="5300166" cy="62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90962E03-9772-444F-9F0B-EA4D213345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104" y="116362"/>
            <a:ext cx="7369791" cy="61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8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71A3DA-7D4B-40B4-ADFC-442A2659A4A7}"/>
              </a:ext>
            </a:extLst>
          </p:cNvPr>
          <p:cNvSpPr txBox="1"/>
          <p:nvPr/>
        </p:nvSpPr>
        <p:spPr>
          <a:xfrm>
            <a:off x="2492829" y="97971"/>
            <a:ext cx="6052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</a:rPr>
              <a:t>Το σώμα μου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EA5CC802-1DE0-4B8E-9483-A3F4C1E486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887" y="863423"/>
            <a:ext cx="8654340" cy="543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0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edclothes&#10;&#10;Description automatically generated">
            <a:extLst>
              <a:ext uri="{FF2B5EF4-FFF2-40B4-BE49-F238E27FC236}">
                <a16:creationId xmlns:a16="http://schemas.microsoft.com/office/drawing/2014/main" id="{255E3E78-39B7-493B-8AB0-5AA2B65510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208" y="312220"/>
            <a:ext cx="5279076" cy="59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C8EC1E-2BCB-42F9-B946-AB5942EEB7DD}"/>
              </a:ext>
            </a:extLst>
          </p:cNvPr>
          <p:cNvSpPr txBox="1"/>
          <p:nvPr/>
        </p:nvSpPr>
        <p:spPr>
          <a:xfrm>
            <a:off x="2492829" y="97971"/>
            <a:ext cx="7532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FFC000"/>
                </a:solidFill>
              </a:rPr>
              <a:t>Ήρθε το Φθινόπωρο</a:t>
            </a:r>
            <a:endParaRPr lang="en-US" sz="4400" b="1" dirty="0">
              <a:solidFill>
                <a:srgbClr val="FFC000"/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B9639F9A-E390-43D4-914B-1B11A2DBB5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619" y="994730"/>
            <a:ext cx="8570761" cy="56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0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2B5C482F-ECB9-4E38-92C6-27A24DA54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6" r="16828"/>
          <a:stretch/>
        </p:blipFill>
        <p:spPr>
          <a:xfrm>
            <a:off x="1926608" y="402139"/>
            <a:ext cx="8338783" cy="60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2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covered, many, colorful&#10;&#10;Description automatically generated">
            <a:extLst>
              <a:ext uri="{FF2B5EF4-FFF2-40B4-BE49-F238E27FC236}">
                <a16:creationId xmlns:a16="http://schemas.microsoft.com/office/drawing/2014/main" id="{44F4205F-976B-428C-8CF5-A847140A4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3" y="510286"/>
            <a:ext cx="11251633" cy="5837427"/>
          </a:xfrm>
        </p:spPr>
      </p:pic>
    </p:spTree>
    <p:extLst>
      <p:ext uri="{BB962C8B-B14F-4D97-AF65-F5344CB8AC3E}">
        <p14:creationId xmlns:p14="http://schemas.microsoft.com/office/powerpoint/2010/main" val="172421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5ABF29-069F-4935-9C2C-8882252B0A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299" y="211748"/>
            <a:ext cx="4271749" cy="6158004"/>
          </a:xfrm>
          <a:prstGeom prst="rect">
            <a:avLst/>
          </a:prstGeom>
        </p:spPr>
      </p:pic>
      <p:pic>
        <p:nvPicPr>
          <p:cNvPr id="7" name="Picture 6" descr="A picture containing text, bedclothes&#10;&#10;Description automatically generated">
            <a:extLst>
              <a:ext uri="{FF2B5EF4-FFF2-40B4-BE49-F238E27FC236}">
                <a16:creationId xmlns:a16="http://schemas.microsoft.com/office/drawing/2014/main" id="{E865A3B8-4924-4130-9C88-4D2A6AB32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013" y="183021"/>
            <a:ext cx="4271748" cy="621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7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7F2561-5F0C-41D5-A9FE-A71FE8DA8417}"/>
              </a:ext>
            </a:extLst>
          </p:cNvPr>
          <p:cNvSpPr txBox="1"/>
          <p:nvPr/>
        </p:nvSpPr>
        <p:spPr>
          <a:xfrm>
            <a:off x="2329543" y="228882"/>
            <a:ext cx="7532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rgbClr val="7030A0"/>
                </a:solidFill>
              </a:rPr>
              <a:t>Τα δικαιώματα του παιδιού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719D4-4B4F-4AC9-9728-A2F4DDC464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180" y="998323"/>
            <a:ext cx="5399639" cy="53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184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18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Μαρία Χριστοδούλου</dc:creator>
  <cp:lastModifiedBy>Μαρία Χριστοδούλου</cp:lastModifiedBy>
  <cp:revision>3</cp:revision>
  <dcterms:created xsi:type="dcterms:W3CDTF">2020-12-20T15:51:43Z</dcterms:created>
  <dcterms:modified xsi:type="dcterms:W3CDTF">2020-12-20T16:40:46Z</dcterms:modified>
</cp:coreProperties>
</file>