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57" r:id="rId3"/>
    <p:sldId id="271" r:id="rId4"/>
    <p:sldId id="258" r:id="rId5"/>
    <p:sldId id="259" r:id="rId6"/>
    <p:sldId id="263" r:id="rId7"/>
    <p:sldId id="260" r:id="rId8"/>
    <p:sldId id="277" r:id="rId9"/>
    <p:sldId id="273" r:id="rId10"/>
    <p:sldId id="272" r:id="rId11"/>
    <p:sldId id="261" r:id="rId12"/>
    <p:sldId id="276" r:id="rId13"/>
    <p:sldId id="274" r:id="rId14"/>
    <p:sldId id="265" r:id="rId15"/>
    <p:sldId id="275" r:id="rId16"/>
    <p:sldId id="262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R+0nPIKqkaN8yxPDaI14EQ==" hashData="Rv4RtxGvYH1u6il5PmaS/1QDtli1g4AbkjmVEb+PFaENZNnKuMFXz2IFpTxhVfQS1fTkEq1vd6qIweQ/uiZnL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E615211-9C22-4CB2-8CC9-1645F4CBAB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2321F0E-E279-43BC-86EA-7ABF9047C68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ahoma" charset="0"/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ECA21728-0CAB-41E3-B523-18BDAF85398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E2547B-1DE3-4AED-A455-03754253AC7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E4039B-3F5B-4657-B97E-0C8B9CF952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DB5681-F979-42FA-AF83-A5951867C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A3E37-6419-4247-B256-E9F585C7C8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66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FC19813-8688-4F4A-BE3F-8EE981A88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F80DCE8-061C-4606-A83C-046894677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476EA7-3E09-4F9F-BC99-76814A3D8F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87CF4-5656-4836-9083-0C719147A2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05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39BFBEB-D3A3-48A1-859C-C971C1635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51A8A4F-1DA5-45EB-ADE4-5CECF69A3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0AEFC2C-0DDC-4019-8873-0954B62098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5DA5D-8075-48AA-BD6D-A8874F5E58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7846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150C717-4B33-4355-A407-9FA448CE8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B260180-60C5-4360-929A-7D842E6DED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06C0404-07F4-47CB-B826-36AF000581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A7961-106C-4FD8-BE48-C53F09842A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46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0E8F465-BB70-4C5F-8689-2FE8C93106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7FDF5DF-F9ED-4C9D-9C97-703F0E0B19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FC6F6AC-52CB-46BE-9B5D-043C2B25DC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CC482-E377-4736-84C3-B23643820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05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C4014C8-12BA-449A-880E-E543E198AC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712C2FF-4FE7-43B4-BFD6-8BDABE694C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F3F6D2B-66B5-4C84-9E29-0F9AA095EF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B4315-595B-45AE-AD45-6A3B4D72D0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83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C54155C-2EE6-45F7-B363-D5CB537D7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829B5A0-E4AB-4538-A3D3-6550EFD74D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6BEA30C-E4A1-401A-8EBF-72368510ED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03D7F-A647-4EA4-82A1-F406C407E0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33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FB1A4B1-56E5-4C08-8DF5-FD85EB3C20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50AE55-43A5-4288-8D75-E01A78C83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3C146E6-C4EF-4EA1-87D2-F0BD454B8F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3CCB5-6341-4D60-9BE4-923B2289C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6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5FA4F33-5F1F-4C56-B49F-CD6B89F476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0E99934-F3D2-4416-B541-776850456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B5B0DDF-00A4-4381-B8B7-18957EE42B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F6917-0EBA-4A83-9365-80D04FDAFE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2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3811B14-F5A6-49D6-8F45-86B3D84F60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78AF61F-C4B8-4AC7-A6E9-D18226199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2F3A25E-FB09-4C37-A938-55872656FB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B23D9-7CC0-4919-AA4C-EC641270BE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10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F55ED9-EB20-4A93-A377-9EEEA47AF1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005CF43-28DF-4A3B-84D0-2AF5D917E1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C83CB51-3DB4-41FB-91AB-6CDAF0460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3D0E4-C1CB-4588-9F40-4FF6E5C764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9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7715DF8-B833-45AE-B0BA-B9AD8C41DF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39939" name="Freeform 3">
              <a:extLst>
                <a:ext uri="{FF2B5EF4-FFF2-40B4-BE49-F238E27FC236}">
                  <a16:creationId xmlns:a16="http://schemas.microsoft.com/office/drawing/2014/main" id="{F22F651C-56C4-4975-95B4-43256B6DE9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ahoma" charset="0"/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4127DD9A-A299-4600-93F7-2B48547300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1" name="Rectangle 5">
            <a:extLst>
              <a:ext uri="{FF2B5EF4-FFF2-40B4-BE49-F238E27FC236}">
                <a16:creationId xmlns:a16="http://schemas.microsoft.com/office/drawing/2014/main" id="{EBC4EAC1-A428-440B-AE8A-1943A7A6A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7DB3BAEE-4F3E-48E8-B30D-C8A8B47FD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143F6ED9-7E00-4C4B-9DDF-40C101E9791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0FBA144F-313D-4626-841D-2B047F9DE39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5" name="Rectangle 9">
            <a:extLst>
              <a:ext uri="{FF2B5EF4-FFF2-40B4-BE49-F238E27FC236}">
                <a16:creationId xmlns:a16="http://schemas.microsoft.com/office/drawing/2014/main" id="{D88E7C8C-6653-4AB6-B563-AF511A7AC5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810F212-8C7F-44B8-B843-EF5C93B204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2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42">
            <a:extLst>
              <a:ext uri="{FF2B5EF4-FFF2-40B4-BE49-F238E27FC236}">
                <a16:creationId xmlns:a16="http://schemas.microsoft.com/office/drawing/2014/main" id="{F1FF01D3-CA5D-4759-AA80-BD12EE754D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4538" y="266700"/>
            <a:ext cx="34925" cy="46038"/>
          </a:xfrm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E92612CB-22F6-45B6-96FF-BC48F806C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229600" cy="4068763"/>
          </a:xfrm>
        </p:spPr>
        <p:txBody>
          <a:bodyPr/>
          <a:lstStyle/>
          <a:p>
            <a:pPr eaLnBrk="1" hangingPunct="1">
              <a:defRPr/>
            </a:pPr>
            <a:br>
              <a:rPr lang="el-GR" altLang="en-US" b="1" i="1" dirty="0">
                <a:solidFill>
                  <a:srgbClr val="0070C0"/>
                </a:solidFill>
              </a:rPr>
            </a:br>
            <a:r>
              <a:rPr lang="el-GR" altLang="en-US" b="1" i="1" dirty="0">
                <a:solidFill>
                  <a:srgbClr val="0070C0"/>
                </a:solidFill>
              </a:rPr>
              <a:t>Μένουμε σπίτι και</a:t>
            </a:r>
            <a:br>
              <a:rPr lang="el-GR" altLang="en-US" b="1" i="1" dirty="0">
                <a:solidFill>
                  <a:srgbClr val="0070C0"/>
                </a:solidFill>
              </a:rPr>
            </a:br>
            <a:r>
              <a:rPr lang="el-GR" altLang="en-US" b="1" i="1" dirty="0">
                <a:solidFill>
                  <a:srgbClr val="0070C0"/>
                </a:solidFill>
              </a:rPr>
              <a:t>Δημιουργούμε!!!!</a:t>
            </a:r>
            <a:endParaRPr lang="en-US" altLang="en-US" b="1" i="1" dirty="0">
              <a:solidFill>
                <a:srgbClr val="0070C0"/>
              </a:solidFill>
            </a:endParaRPr>
          </a:p>
        </p:txBody>
      </p:sp>
      <p:pic>
        <p:nvPicPr>
          <p:cNvPr id="3076" name="Picture 21">
            <a:extLst>
              <a:ext uri="{FF2B5EF4-FFF2-40B4-BE49-F238E27FC236}">
                <a16:creationId xmlns:a16="http://schemas.microsoft.com/office/drawing/2014/main" id="{61980CC5-638E-42EF-89D6-E48AD0D67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52494">
            <a:off x="6585272" y="371475"/>
            <a:ext cx="2201862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23">
            <a:extLst>
              <a:ext uri="{FF2B5EF4-FFF2-40B4-BE49-F238E27FC236}">
                <a16:creationId xmlns:a16="http://schemas.microsoft.com/office/drawing/2014/main" id="{5C43EB9B-E5C3-47D1-8F26-63D70F1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76224">
            <a:off x="251147" y="369888"/>
            <a:ext cx="3286125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5">
            <a:extLst>
              <a:ext uri="{FF2B5EF4-FFF2-40B4-BE49-F238E27FC236}">
                <a16:creationId xmlns:a16="http://schemas.microsoft.com/office/drawing/2014/main" id="{8CEDCBCE-BE00-48A0-A8ED-EE73F0365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56656">
            <a:off x="211459" y="4197350"/>
            <a:ext cx="22098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7">
            <a:extLst>
              <a:ext uri="{FF2B5EF4-FFF2-40B4-BE49-F238E27FC236}">
                <a16:creationId xmlns:a16="http://schemas.microsoft.com/office/drawing/2014/main" id="{F037CF3B-8FBB-4D71-8BC5-9AE60659F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32988">
            <a:off x="6445572" y="4119563"/>
            <a:ext cx="2184400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9">
            <a:extLst>
              <a:ext uri="{FF2B5EF4-FFF2-40B4-BE49-F238E27FC236}">
                <a16:creationId xmlns:a16="http://schemas.microsoft.com/office/drawing/2014/main" id="{7C0BC9DC-EE50-481E-9087-743484F03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0122" y="4360863"/>
            <a:ext cx="20637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>
            <a:extLst>
              <a:ext uri="{FF2B5EF4-FFF2-40B4-BE49-F238E27FC236}">
                <a16:creationId xmlns:a16="http://schemas.microsoft.com/office/drawing/2014/main" id="{7B750C56-626E-4CE9-83B3-CCEA69E21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rgbClr val="FF0000"/>
                </a:solidFill>
              </a:rPr>
              <a:t>Κατασκευές στο σπίτι</a:t>
            </a:r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4099" name="Content Placeholder 4">
            <a:extLst>
              <a:ext uri="{FF2B5EF4-FFF2-40B4-BE49-F238E27FC236}">
                <a16:creationId xmlns:a16="http://schemas.microsoft.com/office/drawing/2014/main" id="{5F83DA34-51A2-4567-B43C-E681AB75E1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2105025"/>
            <a:ext cx="2771775" cy="4117975"/>
          </a:xfrm>
        </p:spPr>
      </p:pic>
      <p:pic>
        <p:nvPicPr>
          <p:cNvPr id="4100" name="Picture 6">
            <a:extLst>
              <a:ext uri="{FF2B5EF4-FFF2-40B4-BE49-F238E27FC236}">
                <a16:creationId xmlns:a16="http://schemas.microsoft.com/office/drawing/2014/main" id="{96CE0F28-DA43-4A7D-B3DD-43755793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6113" y="1206500"/>
            <a:ext cx="277177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1">
            <a:extLst>
              <a:ext uri="{FF2B5EF4-FFF2-40B4-BE49-F238E27FC236}">
                <a16:creationId xmlns:a16="http://schemas.microsoft.com/office/drawing/2014/main" id="{C7B8A244-8C83-412D-98DE-BDE65490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2773363"/>
            <a:ext cx="264477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Box 14">
            <a:extLst>
              <a:ext uri="{FF2B5EF4-FFF2-40B4-BE49-F238E27FC236}">
                <a16:creationId xmlns:a16="http://schemas.microsoft.com/office/drawing/2014/main" id="{F228BF3A-31F9-41DC-9D55-307C4C3B5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5868988"/>
            <a:ext cx="1036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Άνθιμος</a:t>
            </a:r>
            <a:endParaRPr lang="en-US" altLang="en-US" sz="1800"/>
          </a:p>
        </p:txBody>
      </p:sp>
      <p:sp>
        <p:nvSpPr>
          <p:cNvPr id="4103" name="TextBox 15">
            <a:extLst>
              <a:ext uri="{FF2B5EF4-FFF2-40B4-BE49-F238E27FC236}">
                <a16:creationId xmlns:a16="http://schemas.microsoft.com/office/drawing/2014/main" id="{DB4CE836-C6C5-444D-BA3D-2F748061F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7620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Άγγελος Χρ.</a:t>
            </a:r>
            <a:endParaRPr lang="en-US" altLang="en-US" sz="1800"/>
          </a:p>
        </p:txBody>
      </p:sp>
      <p:sp>
        <p:nvSpPr>
          <p:cNvPr id="4104" name="TextBox 2">
            <a:extLst>
              <a:ext uri="{FF2B5EF4-FFF2-40B4-BE49-F238E27FC236}">
                <a16:creationId xmlns:a16="http://schemas.microsoft.com/office/drawing/2014/main" id="{8DCD8D4B-67D0-4EB6-A39D-E53D8E457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00" y="1584325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Π</a:t>
            </a:r>
            <a:endParaRPr lang="en-US" alt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B505A-DA46-48ED-861C-C5D2C69B2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-274638"/>
            <a:ext cx="8229600" cy="1143001"/>
          </a:xfrm>
        </p:spPr>
        <p:txBody>
          <a:bodyPr/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</a:rPr>
              <a:t>Κατασκευές στο σπίτι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3" name="Content Placeholder 3">
            <a:extLst>
              <a:ext uri="{FF2B5EF4-FFF2-40B4-BE49-F238E27FC236}">
                <a16:creationId xmlns:a16="http://schemas.microsoft.com/office/drawing/2014/main" id="{6EE3E72A-732D-4C9A-940B-62EA08F014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3050" y="1319213"/>
            <a:ext cx="4129088" cy="4268787"/>
          </a:xfr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0609E70-933F-4BAD-8CAA-F565EA595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855663"/>
            <a:ext cx="4311650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1AB15651-FF13-4AD0-B0D0-353CD43F6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3429000"/>
            <a:ext cx="22860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9">
            <a:extLst>
              <a:ext uri="{FF2B5EF4-FFF2-40B4-BE49-F238E27FC236}">
                <a16:creationId xmlns:a16="http://schemas.microsoft.com/office/drawing/2014/main" id="{7969E36D-6214-4969-8200-5A16DA4D2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627688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Άγγελος Χρ.</a:t>
            </a:r>
            <a:endParaRPr lang="en-US" altLang="en-US" sz="1800" dirty="0"/>
          </a:p>
        </p:txBody>
      </p:sp>
      <p:sp>
        <p:nvSpPr>
          <p:cNvPr id="5127" name="TextBox 10">
            <a:extLst>
              <a:ext uri="{FF2B5EF4-FFF2-40B4-BE49-F238E27FC236}">
                <a16:creationId xmlns:a16="http://schemas.microsoft.com/office/drawing/2014/main" id="{597DA2AE-4C8D-4E90-B234-8FB8E7C9F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062" y="6400800"/>
            <a:ext cx="1497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Άγγελος Χρ.</a:t>
            </a:r>
            <a:endParaRPr lang="en-US" altLang="en-US" sz="1800" dirty="0"/>
          </a:p>
        </p:txBody>
      </p:sp>
      <p:sp>
        <p:nvSpPr>
          <p:cNvPr id="5128" name="TextBox 12">
            <a:extLst>
              <a:ext uri="{FF2B5EF4-FFF2-40B4-BE49-F238E27FC236}">
                <a16:creationId xmlns:a16="http://schemas.microsoft.com/office/drawing/2014/main" id="{4E7F2F4E-604D-4ECF-AE17-19087499F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690813"/>
            <a:ext cx="129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Ανδριανή</a:t>
            </a:r>
            <a:endParaRPr lang="en-US" alt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4DF4F0C-763F-4CC6-A48F-E41705F8D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rgbClr val="92D050"/>
                </a:solidFill>
              </a:rPr>
              <a:t>Κατασκευές από ζυμαράκι</a:t>
            </a:r>
            <a:endParaRPr lang="en-US" altLang="en-US" dirty="0">
              <a:solidFill>
                <a:srgbClr val="92D050"/>
              </a:solidFill>
            </a:endParaRPr>
          </a:p>
        </p:txBody>
      </p:sp>
      <p:pic>
        <p:nvPicPr>
          <p:cNvPr id="6147" name="Content Placeholder 8">
            <a:extLst>
              <a:ext uri="{FF2B5EF4-FFF2-40B4-BE49-F238E27FC236}">
                <a16:creationId xmlns:a16="http://schemas.microsoft.com/office/drawing/2014/main" id="{AE7C5F21-EC65-47F2-96F7-E21069ED62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0600" y="1195388"/>
            <a:ext cx="3159125" cy="4335462"/>
          </a:xfrm>
        </p:spPr>
      </p:pic>
      <p:sp>
        <p:nvSpPr>
          <p:cNvPr id="6148" name="TextBox 6">
            <a:extLst>
              <a:ext uri="{FF2B5EF4-FFF2-40B4-BE49-F238E27FC236}">
                <a16:creationId xmlns:a16="http://schemas.microsoft.com/office/drawing/2014/main" id="{BC572813-EAC8-4658-BA64-AFD620FDD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6763" y="5627688"/>
            <a:ext cx="106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sp>
        <p:nvSpPr>
          <p:cNvPr id="6150" name="TextBox 1">
            <a:extLst>
              <a:ext uri="{FF2B5EF4-FFF2-40B4-BE49-F238E27FC236}">
                <a16:creationId xmlns:a16="http://schemas.microsoft.com/office/drawing/2014/main" id="{7B8F2133-9DD2-4F10-B8F3-E88539387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7296" y="5608638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Ανδριανή</a:t>
            </a:r>
            <a:endParaRPr lang="en-US" altLang="en-US" sz="1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5F6B403-00D3-4A2A-9E00-E1DD2743A433}"/>
              </a:ext>
            </a:extLst>
          </p:cNvPr>
          <p:cNvSpPr/>
          <p:nvPr/>
        </p:nvSpPr>
        <p:spPr>
          <a:xfrm>
            <a:off x="6172200" y="1371600"/>
            <a:ext cx="228600" cy="2286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559C899-D006-4CA4-B69E-116F1A9E6CB4}"/>
              </a:ext>
            </a:extLst>
          </p:cNvPr>
          <p:cNvSpPr/>
          <p:nvPr/>
        </p:nvSpPr>
        <p:spPr>
          <a:xfrm>
            <a:off x="6934200" y="1530626"/>
            <a:ext cx="228600" cy="2286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32D1B1-7ED8-4D61-A743-62149457687E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0400" y="1195388"/>
            <a:ext cx="3860800" cy="43164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CCC4E2DD-47FD-4239-AF5A-F5B732ED39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rgbClr val="00B0F0"/>
                </a:solidFill>
              </a:rPr>
              <a:t>Πως περνώ στο σπίτι…</a:t>
            </a:r>
            <a:endParaRPr lang="en-US" altLang="en-US" dirty="0">
              <a:solidFill>
                <a:srgbClr val="00B0F0"/>
              </a:solidFill>
            </a:endParaRPr>
          </a:p>
        </p:txBody>
      </p:sp>
      <p:pic>
        <p:nvPicPr>
          <p:cNvPr id="7171" name="Content Placeholder 5">
            <a:extLst>
              <a:ext uri="{FF2B5EF4-FFF2-40B4-BE49-F238E27FC236}">
                <a16:creationId xmlns:a16="http://schemas.microsoft.com/office/drawing/2014/main" id="{3F781B04-2DBD-41EC-8E84-83FDECEE69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363" y="2895600"/>
            <a:ext cx="2743200" cy="3659188"/>
          </a:xfrm>
        </p:spPr>
      </p:pic>
      <p:pic>
        <p:nvPicPr>
          <p:cNvPr id="7172" name="Picture 6">
            <a:extLst>
              <a:ext uri="{FF2B5EF4-FFF2-40B4-BE49-F238E27FC236}">
                <a16:creationId xmlns:a16="http://schemas.microsoft.com/office/drawing/2014/main" id="{2E2C650A-7F44-431A-9CD8-D75043FD2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9588" y="990600"/>
            <a:ext cx="342741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>
            <a:extLst>
              <a:ext uri="{FF2B5EF4-FFF2-40B4-BE49-F238E27FC236}">
                <a16:creationId xmlns:a16="http://schemas.microsoft.com/office/drawing/2014/main" id="{539E5AFB-5932-4258-B092-ECAB090DE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463" y="3429000"/>
            <a:ext cx="2743200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3">
            <a:extLst>
              <a:ext uri="{FF2B5EF4-FFF2-40B4-BE49-F238E27FC236}">
                <a16:creationId xmlns:a16="http://schemas.microsoft.com/office/drawing/2014/main" id="{9E6F96D5-8869-4F2E-AF19-674F59A01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2324100"/>
            <a:ext cx="1096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Άνθιμος</a:t>
            </a:r>
            <a:endParaRPr lang="en-US" altLang="en-US" sz="1800"/>
          </a:p>
        </p:txBody>
      </p:sp>
      <p:sp>
        <p:nvSpPr>
          <p:cNvPr id="7175" name="TextBox 4">
            <a:extLst>
              <a:ext uri="{FF2B5EF4-FFF2-40B4-BE49-F238E27FC236}">
                <a16:creationId xmlns:a16="http://schemas.microsoft.com/office/drawing/2014/main" id="{EC3F6E91-DDF2-48E8-BDFA-4851824A5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954213"/>
            <a:ext cx="1285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Ν</a:t>
            </a:r>
            <a:endParaRPr lang="en-US" altLang="en-US" sz="1800"/>
          </a:p>
        </p:txBody>
      </p:sp>
      <p:sp>
        <p:nvSpPr>
          <p:cNvPr id="7176" name="TextBox 9">
            <a:extLst>
              <a:ext uri="{FF2B5EF4-FFF2-40B4-BE49-F238E27FC236}">
                <a16:creationId xmlns:a16="http://schemas.microsoft.com/office/drawing/2014/main" id="{A6690430-0A72-4EE1-A88B-9B9ABF703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5181600"/>
            <a:ext cx="1409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Στέφανος</a:t>
            </a:r>
            <a:endParaRPr lang="en-US" alt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7D4D8E3B-0ED7-42BB-B186-EBD31795C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60438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Μένουμε σπίτι!!</a:t>
            </a:r>
            <a:endParaRPr lang="en-US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5" name="Content Placeholder 5">
            <a:extLst>
              <a:ext uri="{FF2B5EF4-FFF2-40B4-BE49-F238E27FC236}">
                <a16:creationId xmlns:a16="http://schemas.microsoft.com/office/drawing/2014/main" id="{FE342D3B-D2C1-48E3-B1E8-0CD0E948A5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325" y="2165350"/>
            <a:ext cx="4371975" cy="3168650"/>
          </a:xfrm>
        </p:spPr>
      </p:pic>
      <p:sp>
        <p:nvSpPr>
          <p:cNvPr id="8196" name="TextBox 3">
            <a:extLst>
              <a:ext uri="{FF2B5EF4-FFF2-40B4-BE49-F238E27FC236}">
                <a16:creationId xmlns:a16="http://schemas.microsoft.com/office/drawing/2014/main" id="{B64ABFEC-E0BF-4EEC-90AB-D7DE2B3D1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Σπύρος</a:t>
            </a:r>
            <a:endParaRPr lang="en-US" altLang="en-US" sz="1800"/>
          </a:p>
        </p:txBody>
      </p:sp>
      <p:pic>
        <p:nvPicPr>
          <p:cNvPr id="8197" name="Picture 7">
            <a:extLst>
              <a:ext uri="{FF2B5EF4-FFF2-40B4-BE49-F238E27FC236}">
                <a16:creationId xmlns:a16="http://schemas.microsoft.com/office/drawing/2014/main" id="{340785B2-E77F-4E91-B875-3FECD4AA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555750"/>
            <a:ext cx="3052763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4">
            <a:extLst>
              <a:ext uri="{FF2B5EF4-FFF2-40B4-BE49-F238E27FC236}">
                <a16:creationId xmlns:a16="http://schemas.microsoft.com/office/drawing/2014/main" id="{51828DFC-892A-4814-BE68-5F72F88D4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05155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Αίγλια</a:t>
            </a:r>
            <a:endParaRPr lang="en-US" alt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>
            <a:extLst>
              <a:ext uri="{FF2B5EF4-FFF2-40B4-BE49-F238E27FC236}">
                <a16:creationId xmlns:a16="http://schemas.microsoft.com/office/drawing/2014/main" id="{CB1843C3-2769-49A9-A309-6B9C078680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rgbClr val="FF0000"/>
                </a:solidFill>
              </a:rPr>
              <a:t>Παραμύθια</a:t>
            </a:r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9219" name="Picture 6">
            <a:extLst>
              <a:ext uri="{FF2B5EF4-FFF2-40B4-BE49-F238E27FC236}">
                <a16:creationId xmlns:a16="http://schemas.microsoft.com/office/drawing/2014/main" id="{97F408C1-BAD6-474B-B69F-ED77576FB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50" y="979488"/>
            <a:ext cx="4191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8">
            <a:extLst>
              <a:ext uri="{FF2B5EF4-FFF2-40B4-BE49-F238E27FC236}">
                <a16:creationId xmlns:a16="http://schemas.microsoft.com/office/drawing/2014/main" id="{ADFACFA4-50E4-471A-AEAF-B900DABE5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906463"/>
            <a:ext cx="3902075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9">
            <a:extLst>
              <a:ext uri="{FF2B5EF4-FFF2-40B4-BE49-F238E27FC236}">
                <a16:creationId xmlns:a16="http://schemas.microsoft.com/office/drawing/2014/main" id="{4637D6BC-9E82-40DC-BE32-00E8E2535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3851275"/>
            <a:ext cx="4090988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4">
            <a:extLst>
              <a:ext uri="{FF2B5EF4-FFF2-40B4-BE49-F238E27FC236}">
                <a16:creationId xmlns:a16="http://schemas.microsoft.com/office/drawing/2014/main" id="{A9025A37-7C28-444F-BC49-29A1F07A7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6475" y="3935413"/>
            <a:ext cx="4090988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Box 4">
            <a:extLst>
              <a:ext uri="{FF2B5EF4-FFF2-40B4-BE49-F238E27FC236}">
                <a16:creationId xmlns:a16="http://schemas.microsoft.com/office/drawing/2014/main" id="{A28D7453-9735-4825-8B6C-FCC072130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4110038"/>
            <a:ext cx="19812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Άνθιμος</a:t>
            </a:r>
            <a:endParaRPr lang="en-US" altLang="en-US" sz="1800"/>
          </a:p>
        </p:txBody>
      </p:sp>
      <p:sp>
        <p:nvSpPr>
          <p:cNvPr id="9224" name="TextBox 18">
            <a:extLst>
              <a:ext uri="{FF2B5EF4-FFF2-40B4-BE49-F238E27FC236}">
                <a16:creationId xmlns:a16="http://schemas.microsoft.com/office/drawing/2014/main" id="{88310C1F-2CB0-4695-9ACB-090E95F8A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95300"/>
            <a:ext cx="1954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sp>
        <p:nvSpPr>
          <p:cNvPr id="9225" name="TextBox 19">
            <a:extLst>
              <a:ext uri="{FF2B5EF4-FFF2-40B4-BE49-F238E27FC236}">
                <a16:creationId xmlns:a16="http://schemas.microsoft.com/office/drawing/2014/main" id="{BB4BCE56-EEE3-4435-959E-C4661CDDF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021138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Ν</a:t>
            </a:r>
            <a:endParaRPr lang="en-US" altLang="en-US" sz="1800"/>
          </a:p>
        </p:txBody>
      </p:sp>
      <p:sp>
        <p:nvSpPr>
          <p:cNvPr id="9226" name="TextBox 20">
            <a:extLst>
              <a:ext uri="{FF2B5EF4-FFF2-40B4-BE49-F238E27FC236}">
                <a16:creationId xmlns:a16="http://schemas.microsoft.com/office/drawing/2014/main" id="{65A054B7-4965-49FD-A77A-AA151AC64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584200"/>
            <a:ext cx="195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Ραφαήλ</a:t>
            </a:r>
            <a:r>
              <a:rPr lang="en-US" altLang="en-US" sz="1800"/>
              <a:t> </a:t>
            </a:r>
            <a:r>
              <a:rPr lang="el-GR" altLang="en-US" sz="1800"/>
              <a:t>Δ.</a:t>
            </a:r>
            <a:endParaRPr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8CD8B-0E34-437B-AA9B-5FB12C148A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550" y="3740323"/>
            <a:ext cx="3975100" cy="2962033"/>
          </a:xfrm>
          <a:prstGeom prst="rect">
            <a:avLst/>
          </a:prstGeom>
        </p:spPr>
      </p:pic>
      <p:sp>
        <p:nvSpPr>
          <p:cNvPr id="56324" name="Rectangle 4">
            <a:extLst>
              <a:ext uri="{FF2B5EF4-FFF2-40B4-BE49-F238E27FC236}">
                <a16:creationId xmlns:a16="http://schemas.microsoft.com/office/drawing/2014/main" id="{E77FC52A-0A4D-44C5-991D-EAABB295E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-30163"/>
            <a:ext cx="8229600" cy="990601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rgbClr val="FF0000"/>
                </a:solidFill>
              </a:rPr>
              <a:t>Παραμύθια</a:t>
            </a: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10243" name="TextBox 18">
            <a:extLst>
              <a:ext uri="{FF2B5EF4-FFF2-40B4-BE49-F238E27FC236}">
                <a16:creationId xmlns:a16="http://schemas.microsoft.com/office/drawing/2014/main" id="{9B56F633-CE62-4937-8C6E-30FF80BEB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680" y="960438"/>
            <a:ext cx="1954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Ευγενία</a:t>
            </a:r>
            <a:endParaRPr lang="en-US" altLang="en-US" sz="1800" dirty="0"/>
          </a:p>
        </p:txBody>
      </p:sp>
      <p:sp>
        <p:nvSpPr>
          <p:cNvPr id="10244" name="TextBox 20">
            <a:extLst>
              <a:ext uri="{FF2B5EF4-FFF2-40B4-BE49-F238E27FC236}">
                <a16:creationId xmlns:a16="http://schemas.microsoft.com/office/drawing/2014/main" id="{E8DF56C9-3288-4EC3-B584-22DD10C7A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30" y="354876"/>
            <a:ext cx="195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Σάββας</a:t>
            </a:r>
            <a:endParaRPr lang="en-US" altLang="en-US" sz="1800"/>
          </a:p>
        </p:txBody>
      </p:sp>
      <p:pic>
        <p:nvPicPr>
          <p:cNvPr id="10245" name="Picture 10">
            <a:extLst>
              <a:ext uri="{FF2B5EF4-FFF2-40B4-BE49-F238E27FC236}">
                <a16:creationId xmlns:a16="http://schemas.microsoft.com/office/drawing/2014/main" id="{57E074B2-E1A5-4259-B02C-D872AF44C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793767"/>
            <a:ext cx="39751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1">
            <a:extLst>
              <a:ext uri="{FF2B5EF4-FFF2-40B4-BE49-F238E27FC236}">
                <a16:creationId xmlns:a16="http://schemas.microsoft.com/office/drawing/2014/main" id="{0D4AF5D2-030E-4C6C-82C8-3F1CCA4D6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5" y="2670106"/>
            <a:ext cx="2730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AutoShape 8">
            <a:extLst>
              <a:ext uri="{FF2B5EF4-FFF2-40B4-BE49-F238E27FC236}">
                <a16:creationId xmlns:a16="http://schemas.microsoft.com/office/drawing/2014/main" id="{BAD424D1-65BB-4600-88D6-175523DBAE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pic>
        <p:nvPicPr>
          <p:cNvPr id="10248" name="Picture 5">
            <a:extLst>
              <a:ext uri="{FF2B5EF4-FFF2-40B4-BE49-F238E27FC236}">
                <a16:creationId xmlns:a16="http://schemas.microsoft.com/office/drawing/2014/main" id="{4EB28128-46C5-4CEC-8052-F40EDE1D5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3950" y="1412875"/>
            <a:ext cx="2730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20">
            <a:extLst>
              <a:ext uri="{FF2B5EF4-FFF2-40B4-BE49-F238E27FC236}">
                <a16:creationId xmlns:a16="http://schemas.microsoft.com/office/drawing/2014/main" id="{2A6FE494-2BA6-4317-A195-446C58391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6096000"/>
            <a:ext cx="195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Σάββας</a:t>
            </a:r>
            <a:endParaRPr lang="en-US" altLang="en-US" sz="1800" dirty="0"/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CB2D1F71-89FF-493E-BD2A-EE83A646D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805997"/>
            <a:ext cx="195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 dirty="0"/>
              <a:t>Νικόλας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3483E-ED80-4400-8787-600BDADDB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2222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</a:rPr>
              <a:t>Παραμύθια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267" name="Content Placeholder 5">
            <a:extLst>
              <a:ext uri="{FF2B5EF4-FFF2-40B4-BE49-F238E27FC236}">
                <a16:creationId xmlns:a16="http://schemas.microsoft.com/office/drawing/2014/main" id="{445D7A62-7569-498C-A4EC-47974E9D77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500" y="747713"/>
            <a:ext cx="3798888" cy="2819400"/>
          </a:xfrm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B96C5199-8D8C-49A1-AEC4-958F588A2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121"/>
          <a:stretch>
            <a:fillRect/>
          </a:stretch>
        </p:blipFill>
        <p:spPr bwMode="auto">
          <a:xfrm>
            <a:off x="5154613" y="303213"/>
            <a:ext cx="3798887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1293CDE7-AA47-4B3A-AB1D-21A97312F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3975" y="3956050"/>
            <a:ext cx="37084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4736B472-3525-4607-A07A-4331D04F2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5" y="3208338"/>
            <a:ext cx="3022600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Box 7">
            <a:extLst>
              <a:ext uri="{FF2B5EF4-FFF2-40B4-BE49-F238E27FC236}">
                <a16:creationId xmlns:a16="http://schemas.microsoft.com/office/drawing/2014/main" id="{14647AE6-5BC4-41E4-8397-C5B912593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260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Ανδριανή</a:t>
            </a:r>
            <a:endParaRPr lang="en-US" altLang="en-US" sz="1800"/>
          </a:p>
        </p:txBody>
      </p:sp>
      <p:sp>
        <p:nvSpPr>
          <p:cNvPr id="11272" name="TextBox 8">
            <a:extLst>
              <a:ext uri="{FF2B5EF4-FFF2-40B4-BE49-F238E27FC236}">
                <a16:creationId xmlns:a16="http://schemas.microsoft.com/office/drawing/2014/main" id="{BCD2C5BE-F0B1-4D08-B82D-DC0E0827D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538" y="22098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Στέφανος</a:t>
            </a:r>
            <a:endParaRPr lang="en-US" altLang="en-US" sz="1800"/>
          </a:p>
        </p:txBody>
      </p:sp>
      <p:sp>
        <p:nvSpPr>
          <p:cNvPr id="11273" name="TextBox 9">
            <a:extLst>
              <a:ext uri="{FF2B5EF4-FFF2-40B4-BE49-F238E27FC236}">
                <a16:creationId xmlns:a16="http://schemas.microsoft.com/office/drawing/2014/main" id="{F7A7FF80-2557-4F94-A7FD-58C454E9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1113" y="4908550"/>
            <a:ext cx="1319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Ν</a:t>
            </a:r>
            <a:endParaRPr lang="en-US" altLang="en-US" sz="1800"/>
          </a:p>
        </p:txBody>
      </p:sp>
      <p:sp>
        <p:nvSpPr>
          <p:cNvPr id="11274" name="TextBox 10">
            <a:extLst>
              <a:ext uri="{FF2B5EF4-FFF2-40B4-BE49-F238E27FC236}">
                <a16:creationId xmlns:a16="http://schemas.microsoft.com/office/drawing/2014/main" id="{B5F7A528-B36E-4F4F-AA30-D56814413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825" y="3532188"/>
            <a:ext cx="129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Θοδωρής</a:t>
            </a:r>
            <a:endParaRPr lang="en-US" alt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CCB06-8C7A-4AA2-A314-86999E63F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8" y="-2540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</a:rPr>
              <a:t>Παραμύθια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291" name="Content Placeholder 3">
            <a:extLst>
              <a:ext uri="{FF2B5EF4-FFF2-40B4-BE49-F238E27FC236}">
                <a16:creationId xmlns:a16="http://schemas.microsoft.com/office/drawing/2014/main" id="{F0319B79-C3B7-42A1-B9BD-375C3987E4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0613" y="823913"/>
            <a:ext cx="2406650" cy="3863975"/>
          </a:xfrm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AEABCC92-9C99-4390-B919-32DE8BACA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" y="644525"/>
            <a:ext cx="259397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F7F890B7-3DAF-40B2-8E57-85517F1A2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485900"/>
            <a:ext cx="28067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6">
            <a:extLst>
              <a:ext uri="{FF2B5EF4-FFF2-40B4-BE49-F238E27FC236}">
                <a16:creationId xmlns:a16="http://schemas.microsoft.com/office/drawing/2014/main" id="{3ABAE6F9-BE65-40A8-8866-BC3F683ED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963" y="5580063"/>
            <a:ext cx="1165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sp>
        <p:nvSpPr>
          <p:cNvPr id="12295" name="TextBox 7">
            <a:extLst>
              <a:ext uri="{FF2B5EF4-FFF2-40B4-BE49-F238E27FC236}">
                <a16:creationId xmlns:a16="http://schemas.microsoft.com/office/drawing/2014/main" id="{45F0FABB-6908-4219-8EEE-399905F81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" y="274638"/>
            <a:ext cx="2209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Δέσποινα</a:t>
            </a:r>
            <a:endParaRPr lang="en-US" altLang="en-US" sz="1800"/>
          </a:p>
        </p:txBody>
      </p:sp>
      <p:sp>
        <p:nvSpPr>
          <p:cNvPr id="12296" name="TextBox 8">
            <a:extLst>
              <a:ext uri="{FF2B5EF4-FFF2-40B4-BE49-F238E27FC236}">
                <a16:creationId xmlns:a16="http://schemas.microsoft.com/office/drawing/2014/main" id="{D4D0E7D0-493A-4EC4-A41D-29A1D3A52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38" y="5376863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Θοδωρής</a:t>
            </a:r>
            <a:endParaRPr lang="en-US" altLang="en-US" sz="1800"/>
          </a:p>
        </p:txBody>
      </p:sp>
      <p:pic>
        <p:nvPicPr>
          <p:cNvPr id="12297" name="Picture 3">
            <a:extLst>
              <a:ext uri="{FF2B5EF4-FFF2-40B4-BE49-F238E27FC236}">
                <a16:creationId xmlns:a16="http://schemas.microsoft.com/office/drawing/2014/main" id="{8B9C894F-6A01-4AC2-88D5-DDB585129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588" y="4341813"/>
            <a:ext cx="32448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Box 2">
            <a:extLst>
              <a:ext uri="{FF2B5EF4-FFF2-40B4-BE49-F238E27FC236}">
                <a16:creationId xmlns:a16="http://schemas.microsoft.com/office/drawing/2014/main" id="{33DA6E05-EEC9-474F-88AD-7928999AA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4714875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Μάριος</a:t>
            </a:r>
            <a:endParaRPr lang="en-US" altLang="en-US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8">
            <a:extLst>
              <a:ext uri="{FF2B5EF4-FFF2-40B4-BE49-F238E27FC236}">
                <a16:creationId xmlns:a16="http://schemas.microsoft.com/office/drawing/2014/main" id="{437E7B56-6822-473E-99DE-47777D65B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1213" y="2039938"/>
            <a:ext cx="2278062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9">
            <a:extLst>
              <a:ext uri="{FF2B5EF4-FFF2-40B4-BE49-F238E27FC236}">
                <a16:creationId xmlns:a16="http://schemas.microsoft.com/office/drawing/2014/main" id="{C7836CA6-3C43-4494-8604-18225C54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938" y="3614738"/>
            <a:ext cx="2065337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E9AE7773-5EEC-4C13-80F5-A008A3583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150" y="49213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Μαθηματικά</a:t>
            </a: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316" name="Content Placeholder 5">
            <a:extLst>
              <a:ext uri="{FF2B5EF4-FFF2-40B4-BE49-F238E27FC236}">
                <a16:creationId xmlns:a16="http://schemas.microsoft.com/office/drawing/2014/main" id="{DFEA4F86-C475-488D-BF94-715BE918B7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200" y="771525"/>
            <a:ext cx="2555875" cy="3709988"/>
          </a:xfrm>
        </p:spPr>
      </p:pic>
      <p:pic>
        <p:nvPicPr>
          <p:cNvPr id="13317" name="Picture 7">
            <a:extLst>
              <a:ext uri="{FF2B5EF4-FFF2-40B4-BE49-F238E27FC236}">
                <a16:creationId xmlns:a16="http://schemas.microsoft.com/office/drawing/2014/main" id="{3E00CFAC-989B-4E00-8573-523835FFF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825" y="611188"/>
            <a:ext cx="28479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TextBox 3">
            <a:extLst>
              <a:ext uri="{FF2B5EF4-FFF2-40B4-BE49-F238E27FC236}">
                <a16:creationId xmlns:a16="http://schemas.microsoft.com/office/drawing/2014/main" id="{495F2160-A9CE-4AC9-8F82-69C0C0F76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381000"/>
            <a:ext cx="2005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sp>
        <p:nvSpPr>
          <p:cNvPr id="13320" name="TextBox 4">
            <a:extLst>
              <a:ext uri="{FF2B5EF4-FFF2-40B4-BE49-F238E27FC236}">
                <a16:creationId xmlns:a16="http://schemas.microsoft.com/office/drawing/2014/main" id="{6335B9BB-2D6D-4F60-B0C4-E167F29F5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243263"/>
            <a:ext cx="1143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Αίγλια</a:t>
            </a:r>
            <a:endParaRPr lang="en-US" altLang="en-US" sz="1800"/>
          </a:p>
        </p:txBody>
      </p:sp>
      <p:sp>
        <p:nvSpPr>
          <p:cNvPr id="13321" name="TextBox 14">
            <a:extLst>
              <a:ext uri="{FF2B5EF4-FFF2-40B4-BE49-F238E27FC236}">
                <a16:creationId xmlns:a16="http://schemas.microsoft.com/office/drawing/2014/main" id="{6D927D49-3CEB-442F-82BE-FD2246963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134938"/>
            <a:ext cx="2209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Ραφαήλ Δ.</a:t>
            </a:r>
            <a:endParaRPr lang="en-US" altLang="en-US" sz="1800"/>
          </a:p>
        </p:txBody>
      </p:sp>
      <p:sp>
        <p:nvSpPr>
          <p:cNvPr id="13322" name="TextBox 16">
            <a:extLst>
              <a:ext uri="{FF2B5EF4-FFF2-40B4-BE49-F238E27FC236}">
                <a16:creationId xmlns:a16="http://schemas.microsoft.com/office/drawing/2014/main" id="{8233ABBB-31BC-44B8-81A1-7F14F2F47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38" y="6219825"/>
            <a:ext cx="1323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Ανδρέας Α.</a:t>
            </a:r>
            <a:endParaRPr lang="en-US" altLang="en-US" sz="1800"/>
          </a:p>
        </p:txBody>
      </p:sp>
      <p:pic>
        <p:nvPicPr>
          <p:cNvPr id="13323" name="Picture 13">
            <a:extLst>
              <a:ext uri="{FF2B5EF4-FFF2-40B4-BE49-F238E27FC236}">
                <a16:creationId xmlns:a16="http://schemas.microsoft.com/office/drawing/2014/main" id="{D206A6D5-6E37-4D60-BD30-7BFA3204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9063" y="1768475"/>
            <a:ext cx="20558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4">
            <a:extLst>
              <a:ext uri="{FF2B5EF4-FFF2-40B4-BE49-F238E27FC236}">
                <a16:creationId xmlns:a16="http://schemas.microsoft.com/office/drawing/2014/main" id="{CC2DA2B5-59CD-4DA6-A610-91E5CEDC7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3" y="4503738"/>
            <a:ext cx="4878387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D47E-E0E3-471B-BE00-DDA648B5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" y="-1905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Μαθηματικά</a:t>
            </a:r>
            <a:endParaRPr lang="en-US" dirty="0"/>
          </a:p>
        </p:txBody>
      </p:sp>
      <p:pic>
        <p:nvPicPr>
          <p:cNvPr id="14339" name="Content Placeholder 4">
            <a:extLst>
              <a:ext uri="{FF2B5EF4-FFF2-40B4-BE49-F238E27FC236}">
                <a16:creationId xmlns:a16="http://schemas.microsoft.com/office/drawing/2014/main" id="{7AEC0A6E-FEE5-47FE-8408-1D91BE09E7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900" y="835025"/>
            <a:ext cx="3606800" cy="2671763"/>
          </a:xfrm>
        </p:spPr>
      </p:pic>
      <p:pic>
        <p:nvPicPr>
          <p:cNvPr id="14340" name="Picture 6">
            <a:extLst>
              <a:ext uri="{FF2B5EF4-FFF2-40B4-BE49-F238E27FC236}">
                <a16:creationId xmlns:a16="http://schemas.microsoft.com/office/drawing/2014/main" id="{68366D9E-0F48-4438-A902-ED328F54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7738" y="1400175"/>
            <a:ext cx="25146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9">
            <a:extLst>
              <a:ext uri="{FF2B5EF4-FFF2-40B4-BE49-F238E27FC236}">
                <a16:creationId xmlns:a16="http://schemas.microsoft.com/office/drawing/2014/main" id="{9AFB6DF9-1E6E-4245-83F4-D78403BB9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528763"/>
            <a:ext cx="1676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Θεόδωρος</a:t>
            </a:r>
            <a:endParaRPr lang="en-US" altLang="en-US" sz="1800"/>
          </a:p>
        </p:txBody>
      </p:sp>
      <p:pic>
        <p:nvPicPr>
          <p:cNvPr id="14342" name="Picture 11">
            <a:extLst>
              <a:ext uri="{FF2B5EF4-FFF2-40B4-BE49-F238E27FC236}">
                <a16:creationId xmlns:a16="http://schemas.microsoft.com/office/drawing/2014/main" id="{885B467C-9AA4-4F70-9F2C-6364D61DD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125" y="3657600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>
            <a:extLst>
              <a:ext uri="{FF2B5EF4-FFF2-40B4-BE49-F238E27FC236}">
                <a16:creationId xmlns:a16="http://schemas.microsoft.com/office/drawing/2014/main" id="{49D38F3B-DBE1-407A-84C8-C694724C8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3938" y="3567113"/>
            <a:ext cx="1260475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7">
            <a:extLst>
              <a:ext uri="{FF2B5EF4-FFF2-40B4-BE49-F238E27FC236}">
                <a16:creationId xmlns:a16="http://schemas.microsoft.com/office/drawing/2014/main" id="{03544D52-0260-4997-ADA4-1CD10CBC7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50" y="5314950"/>
            <a:ext cx="1157288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8">
            <a:extLst>
              <a:ext uri="{FF2B5EF4-FFF2-40B4-BE49-F238E27FC236}">
                <a16:creationId xmlns:a16="http://schemas.microsoft.com/office/drawing/2014/main" id="{30FECDF8-3386-4623-9C40-0F2CCAD59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3" y="5303838"/>
            <a:ext cx="1722437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TextBox 2">
            <a:extLst>
              <a:ext uri="{FF2B5EF4-FFF2-40B4-BE49-F238E27FC236}">
                <a16:creationId xmlns:a16="http://schemas.microsoft.com/office/drawing/2014/main" id="{5864D363-E3C0-4EBA-8933-47A68B1A5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638" y="4408488"/>
            <a:ext cx="21304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Π</a:t>
            </a:r>
            <a:endParaRPr lang="en-US" altLang="en-US" sz="1800"/>
          </a:p>
        </p:txBody>
      </p:sp>
      <p:sp>
        <p:nvSpPr>
          <p:cNvPr id="14347" name="TextBox 9">
            <a:extLst>
              <a:ext uri="{FF2B5EF4-FFF2-40B4-BE49-F238E27FC236}">
                <a16:creationId xmlns:a16="http://schemas.microsoft.com/office/drawing/2014/main" id="{C380A7C0-6954-4002-89D9-F95D714F3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900" y="896938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Θεόδωρος</a:t>
            </a:r>
            <a:endParaRPr lang="en-US" altLang="en-US" sz="1800"/>
          </a:p>
        </p:txBody>
      </p:sp>
      <p:pic>
        <p:nvPicPr>
          <p:cNvPr id="14348" name="Picture 3">
            <a:extLst>
              <a:ext uri="{FF2B5EF4-FFF2-40B4-BE49-F238E27FC236}">
                <a16:creationId xmlns:a16="http://schemas.microsoft.com/office/drawing/2014/main" id="{817A60A0-1628-41AA-84D6-61CE41611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6025" y="5995988"/>
            <a:ext cx="1712913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5DDD-C021-4487-B983-AD38C5F0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13"/>
            <a:ext cx="8229600" cy="715962"/>
          </a:xfrm>
        </p:spPr>
        <p:txBody>
          <a:bodyPr/>
          <a:lstStyle/>
          <a:p>
            <a:pPr>
              <a:defRPr/>
            </a:pPr>
            <a:r>
              <a:rPr lang="el-G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Μαθηματικά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3" name="Content Placeholder 3">
            <a:extLst>
              <a:ext uri="{FF2B5EF4-FFF2-40B4-BE49-F238E27FC236}">
                <a16:creationId xmlns:a16="http://schemas.microsoft.com/office/drawing/2014/main" id="{4AD97CFE-2F4B-42C1-8B82-9FE2D12AD0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838200"/>
            <a:ext cx="3571875" cy="3867150"/>
          </a:xfrm>
        </p:spPr>
      </p:pic>
      <p:sp>
        <p:nvSpPr>
          <p:cNvPr id="15364" name="TextBox 4">
            <a:extLst>
              <a:ext uri="{FF2B5EF4-FFF2-40B4-BE49-F238E27FC236}">
                <a16:creationId xmlns:a16="http://schemas.microsoft.com/office/drawing/2014/main" id="{A2CD093B-8AA4-4552-9D2F-E941D09F3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5775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1F49BEE3-24D4-4987-ADF1-4578DB7F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138" y="349250"/>
            <a:ext cx="2586037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6">
            <a:extLst>
              <a:ext uri="{FF2B5EF4-FFF2-40B4-BE49-F238E27FC236}">
                <a16:creationId xmlns:a16="http://schemas.microsoft.com/office/drawing/2014/main" id="{12271073-4C43-4BE4-96E5-9FF16799B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4114800"/>
            <a:ext cx="1085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Π</a:t>
            </a:r>
            <a:endParaRPr lang="en-US" altLang="en-US" sz="1800"/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30E7F2A7-D5B2-434C-9A89-A9E22A958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3625" y="3429000"/>
            <a:ext cx="3017838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8">
            <a:extLst>
              <a:ext uri="{FF2B5EF4-FFF2-40B4-BE49-F238E27FC236}">
                <a16:creationId xmlns:a16="http://schemas.microsoft.com/office/drawing/2014/main" id="{191CE27D-B289-4991-98EE-ADD9B44BA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3059113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Ανδριανή</a:t>
            </a:r>
            <a:endParaRPr lang="en-US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>
            <a:extLst>
              <a:ext uri="{FF2B5EF4-FFF2-40B4-BE49-F238E27FC236}">
                <a16:creationId xmlns:a16="http://schemas.microsoft.com/office/drawing/2014/main" id="{16CF4471-B790-414A-8240-70AB4E4E42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960438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chemeClr val="tx1"/>
                </a:solidFill>
              </a:rPr>
              <a:t>Γλώσσα </a:t>
            </a:r>
            <a:endParaRPr lang="en-US" altLang="en-US" dirty="0">
              <a:solidFill>
                <a:schemeClr val="tx1"/>
              </a:solidFill>
            </a:endParaRPr>
          </a:p>
        </p:txBody>
      </p:sp>
      <p:pic>
        <p:nvPicPr>
          <p:cNvPr id="16387" name="Content Placeholder 5">
            <a:extLst>
              <a:ext uri="{FF2B5EF4-FFF2-40B4-BE49-F238E27FC236}">
                <a16:creationId xmlns:a16="http://schemas.microsoft.com/office/drawing/2014/main" id="{0CCC15E0-CF95-4197-B600-721BEB5D7A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825" y="798513"/>
            <a:ext cx="3659188" cy="3241675"/>
          </a:xfrm>
        </p:spPr>
      </p:pic>
      <p:pic>
        <p:nvPicPr>
          <p:cNvPr id="16388" name="Picture 6">
            <a:extLst>
              <a:ext uri="{FF2B5EF4-FFF2-40B4-BE49-F238E27FC236}">
                <a16:creationId xmlns:a16="http://schemas.microsoft.com/office/drawing/2014/main" id="{ECC8D41F-1FF7-4033-A26A-DBEC0C2B6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5363" y="938213"/>
            <a:ext cx="421481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7">
            <a:extLst>
              <a:ext uri="{FF2B5EF4-FFF2-40B4-BE49-F238E27FC236}">
                <a16:creationId xmlns:a16="http://schemas.microsoft.com/office/drawing/2014/main" id="{9559F077-0B85-4C24-83A8-D9B4C8400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7325" y="4121150"/>
            <a:ext cx="384175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3">
            <a:extLst>
              <a:ext uri="{FF2B5EF4-FFF2-40B4-BE49-F238E27FC236}">
                <a16:creationId xmlns:a16="http://schemas.microsoft.com/office/drawing/2014/main" id="{21F300ED-A604-4A7D-9550-427FFD661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4062413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Ανδριανή</a:t>
            </a:r>
            <a:endParaRPr lang="en-US" altLang="en-US" sz="1800"/>
          </a:p>
        </p:txBody>
      </p:sp>
      <p:sp>
        <p:nvSpPr>
          <p:cNvPr id="16391" name="TextBox 4">
            <a:extLst>
              <a:ext uri="{FF2B5EF4-FFF2-40B4-BE49-F238E27FC236}">
                <a16:creationId xmlns:a16="http://schemas.microsoft.com/office/drawing/2014/main" id="{9F747D4C-ECD7-4F0E-8EE3-01E43BC9F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6324600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Ν</a:t>
            </a:r>
            <a:endParaRPr lang="en-US" altLang="en-US" sz="1800"/>
          </a:p>
        </p:txBody>
      </p:sp>
      <p:sp>
        <p:nvSpPr>
          <p:cNvPr id="16392" name="TextBox 11">
            <a:extLst>
              <a:ext uri="{FF2B5EF4-FFF2-40B4-BE49-F238E27FC236}">
                <a16:creationId xmlns:a16="http://schemas.microsoft.com/office/drawing/2014/main" id="{1F49ADFA-A598-48EF-A3DA-F07805A78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0" y="4121150"/>
            <a:ext cx="1028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Ελένη Ν</a:t>
            </a:r>
            <a:endParaRPr lang="en-US" altLang="en-US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>
            <a:extLst>
              <a:ext uri="{FF2B5EF4-FFF2-40B4-BE49-F238E27FC236}">
                <a16:creationId xmlns:a16="http://schemas.microsoft.com/office/drawing/2014/main" id="{9B91570E-17B6-4C8B-A7DC-8E173396C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38" y="1204913"/>
            <a:ext cx="2798762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153A3-A9E9-418F-919A-DE063F0FD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dirty="0">
                <a:solidFill>
                  <a:schemeClr val="tx1"/>
                </a:solidFill>
              </a:rPr>
              <a:t>Γλώσσα </a:t>
            </a:r>
            <a:endParaRPr lang="en-US" dirty="0"/>
          </a:p>
        </p:txBody>
      </p:sp>
      <p:pic>
        <p:nvPicPr>
          <p:cNvPr id="17412" name="Content Placeholder 3">
            <a:extLst>
              <a:ext uri="{FF2B5EF4-FFF2-40B4-BE49-F238E27FC236}">
                <a16:creationId xmlns:a16="http://schemas.microsoft.com/office/drawing/2014/main" id="{AA0A4189-9105-4DE1-AE2B-94FA5185DF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35150" y="3962400"/>
            <a:ext cx="3986213" cy="2835275"/>
          </a:xfrm>
        </p:spPr>
      </p:pic>
      <p:pic>
        <p:nvPicPr>
          <p:cNvPr id="17413" name="Picture 4">
            <a:extLst>
              <a:ext uri="{FF2B5EF4-FFF2-40B4-BE49-F238E27FC236}">
                <a16:creationId xmlns:a16="http://schemas.microsoft.com/office/drawing/2014/main" id="{6D89DED0-9CC8-4E65-8EDD-408C224CE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9150" y="1600200"/>
            <a:ext cx="3124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Box 5">
            <a:extLst>
              <a:ext uri="{FF2B5EF4-FFF2-40B4-BE49-F238E27FC236}">
                <a16:creationId xmlns:a16="http://schemas.microsoft.com/office/drawing/2014/main" id="{29B8B764-1F83-4011-82EE-1599B3188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3422650"/>
            <a:ext cx="1860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Αίγλια</a:t>
            </a:r>
            <a:endParaRPr lang="en-US" altLang="en-US" sz="1800"/>
          </a:p>
        </p:txBody>
      </p:sp>
      <p:sp>
        <p:nvSpPr>
          <p:cNvPr id="17415" name="TextBox 6">
            <a:extLst>
              <a:ext uri="{FF2B5EF4-FFF2-40B4-BE49-F238E27FC236}">
                <a16:creationId xmlns:a16="http://schemas.microsoft.com/office/drawing/2014/main" id="{37D8EFB4-6C6A-4A0A-9C3E-EC9F6D543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055688"/>
            <a:ext cx="1676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Ανδριανή</a:t>
            </a:r>
            <a:endParaRPr lang="en-US" altLang="en-US" sz="1800"/>
          </a:p>
        </p:txBody>
      </p:sp>
      <p:sp>
        <p:nvSpPr>
          <p:cNvPr id="17416" name="TextBox 4">
            <a:extLst>
              <a:ext uri="{FF2B5EF4-FFF2-40B4-BE49-F238E27FC236}">
                <a16:creationId xmlns:a16="http://schemas.microsoft.com/office/drawing/2014/main" id="{9105069B-1F39-450E-9F24-49389FC01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4213"/>
            <a:ext cx="1371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BD984E1-670F-4AA8-866A-EAFE89581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29600" cy="960438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n-US" dirty="0">
                <a:solidFill>
                  <a:schemeClr val="tx1">
                    <a:lumMod val="85000"/>
                  </a:schemeClr>
                </a:solidFill>
              </a:rPr>
              <a:t>Μαγειρεύουμε</a:t>
            </a:r>
            <a:endParaRPr lang="en-US" altLang="en-US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8435" name="Picture 6">
            <a:extLst>
              <a:ext uri="{FF2B5EF4-FFF2-40B4-BE49-F238E27FC236}">
                <a16:creationId xmlns:a16="http://schemas.microsoft.com/office/drawing/2014/main" id="{28D25829-F852-46A4-99A7-85F6C4FD6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323975"/>
            <a:ext cx="3517900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>
            <a:extLst>
              <a:ext uri="{FF2B5EF4-FFF2-40B4-BE49-F238E27FC236}">
                <a16:creationId xmlns:a16="http://schemas.microsoft.com/office/drawing/2014/main" id="{2910392F-B7BB-4173-B1F1-6375053A5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1323975"/>
            <a:ext cx="4052888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3">
            <a:extLst>
              <a:ext uri="{FF2B5EF4-FFF2-40B4-BE49-F238E27FC236}">
                <a16:creationId xmlns:a16="http://schemas.microsoft.com/office/drawing/2014/main" id="{8CF98753-6D34-49DF-80E8-AAAD0E7E9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790303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Χρίστος</a:t>
            </a:r>
            <a:endParaRPr lang="en-US" altLang="en-US" sz="1800"/>
          </a:p>
        </p:txBody>
      </p:sp>
      <p:sp>
        <p:nvSpPr>
          <p:cNvPr id="18438" name="TextBox 4">
            <a:extLst>
              <a:ext uri="{FF2B5EF4-FFF2-40B4-BE49-F238E27FC236}">
                <a16:creationId xmlns:a16="http://schemas.microsoft.com/office/drawing/2014/main" id="{C773423A-C4A1-4587-AF1C-C7BB04A60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5711825"/>
            <a:ext cx="1409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1800"/>
              <a:t>Ανδρέας Α.</a:t>
            </a:r>
            <a:endParaRPr lang="en-US" alt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2">
      <a:dk1>
        <a:srgbClr val="674E2F"/>
      </a:dk1>
      <a:lt1>
        <a:srgbClr val="FFFFFF"/>
      </a:lt1>
      <a:dk2>
        <a:srgbClr val="533F27"/>
      </a:dk2>
      <a:lt2>
        <a:srgbClr val="D8B274"/>
      </a:lt2>
      <a:accent1>
        <a:srgbClr val="CC9900"/>
      </a:accent1>
      <a:accent2>
        <a:srgbClr val="8F5F2F"/>
      </a:accent2>
      <a:accent3>
        <a:srgbClr val="B3AFAC"/>
      </a:accent3>
      <a:accent4>
        <a:srgbClr val="DADADA"/>
      </a:accent4>
      <a:accent5>
        <a:srgbClr val="E2CAAA"/>
      </a:accent5>
      <a:accent6>
        <a:srgbClr val="81552A"/>
      </a:accent6>
      <a:hlink>
        <a:srgbClr val="FFCC00"/>
      </a:hlink>
      <a:folHlink>
        <a:srgbClr val="FFFFCC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0</TotalTime>
  <Words>103</Words>
  <Application>Microsoft Office PowerPoint</Application>
  <PresentationFormat>On-screen Show 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Tahoma</vt:lpstr>
      <vt:lpstr>Wingdings</vt:lpstr>
      <vt:lpstr>Slit</vt:lpstr>
      <vt:lpstr> Μένουμε σπίτι και Δημιουργούμε!!!!</vt:lpstr>
      <vt:lpstr>Κατασκευές στο σπίτι</vt:lpstr>
      <vt:lpstr>Κατασκευές στο σπίτι</vt:lpstr>
      <vt:lpstr>Κατασκευές από ζυμαράκι</vt:lpstr>
      <vt:lpstr>Πως περνώ στο σπίτι…</vt:lpstr>
      <vt:lpstr>Μένουμε σπίτι!!</vt:lpstr>
      <vt:lpstr>Παραμύθια</vt:lpstr>
      <vt:lpstr>Παραμύθια</vt:lpstr>
      <vt:lpstr>Παραμύθια</vt:lpstr>
      <vt:lpstr>Παραμύθια</vt:lpstr>
      <vt:lpstr>Μαθηματικά</vt:lpstr>
      <vt:lpstr>Μαθηματικά</vt:lpstr>
      <vt:lpstr>Μαθηματικά</vt:lpstr>
      <vt:lpstr>Γλώσσα </vt:lpstr>
      <vt:lpstr>Γλώσσα </vt:lpstr>
      <vt:lpstr>Μαγειρεύουμε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Το Πάσχα</dc:title>
  <dc:creator>User</dc:creator>
  <cp:lastModifiedBy>User</cp:lastModifiedBy>
  <cp:revision>47</cp:revision>
  <dcterms:created xsi:type="dcterms:W3CDTF">2009-04-06T18:25:22Z</dcterms:created>
  <dcterms:modified xsi:type="dcterms:W3CDTF">2020-04-14T13:48:33Z</dcterms:modified>
</cp:coreProperties>
</file>