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75" r:id="rId2"/>
    <p:sldId id="276" r:id="rId3"/>
    <p:sldId id="268" r:id="rId4"/>
    <p:sldId id="277" r:id="rId5"/>
    <p:sldId id="274" r:id="rId6"/>
    <p:sldId id="270" r:id="rId7"/>
    <p:sldId id="263" r:id="rId8"/>
    <p:sldId id="278" r:id="rId9"/>
    <p:sldId id="261" r:id="rId10"/>
    <p:sldId id="262" r:id="rId11"/>
    <p:sldId id="271" r:id="rId12"/>
    <p:sldId id="273" r:id="rId13"/>
    <p:sldId id="266" r:id="rId14"/>
    <p:sldId id="267" r:id="rId15"/>
    <p:sldId id="264" r:id="rId16"/>
    <p:sldId id="269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4VtHL1ylPEie0k79Mtoag==" hashData="C/vxC2jT15yOm3USU5l27+NFXuzgSe5u6he5Lx9t9kogeHQN8c0Lflurqy0+SZmUBwhXqHW5/wutxISKtxUG+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2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7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1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343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5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1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1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4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2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8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0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7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0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2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0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3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718ABC2-635E-4C75-8ABB-15DC1691A91B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2665075-C3F4-4ABD-9165-EB5E563A4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1EA21413-0832-4380-B396-ABB6133E1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4" y="802216"/>
            <a:ext cx="9198106" cy="585191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19A228-D6C0-4144-88E7-47F4EDE963C5}"/>
              </a:ext>
            </a:extLst>
          </p:cNvPr>
          <p:cNvSpPr/>
          <p:nvPr/>
        </p:nvSpPr>
        <p:spPr>
          <a:xfrm>
            <a:off x="2607822" y="-121114"/>
            <a:ext cx="746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Καμαρώστε τα έ</a:t>
            </a:r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ργα μας!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03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ny, several&#10;&#10;Description automatically generated">
            <a:extLst>
              <a:ext uri="{FF2B5EF4-FFF2-40B4-BE49-F238E27FC236}">
                <a16:creationId xmlns:a16="http://schemas.microsoft.com/office/drawing/2014/main" id="{CC17C440-D5C8-491B-B7B4-05315D65C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6003" y="406021"/>
            <a:ext cx="11879994" cy="6045958"/>
          </a:xfrm>
        </p:spPr>
      </p:pic>
    </p:spTree>
    <p:extLst>
      <p:ext uri="{BB962C8B-B14F-4D97-AF65-F5344CB8AC3E}">
        <p14:creationId xmlns:p14="http://schemas.microsoft.com/office/powerpoint/2010/main" val="243546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5941AE9-A178-4F2B-A495-661A4BF766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8729" y="642257"/>
            <a:ext cx="6183803" cy="4905200"/>
          </a:xfrm>
          <a:prstGeom prst="rect">
            <a:avLst/>
          </a:prstGeom>
        </p:spPr>
      </p:pic>
      <p:pic>
        <p:nvPicPr>
          <p:cNvPr id="12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F73EDA1-85B9-428F-B763-BD52ABC064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420773" y="1147052"/>
            <a:ext cx="5771227" cy="509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0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4F2DEB4-F580-4947-8D84-B2C9E2A21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382618" y="1981891"/>
            <a:ext cx="6426729" cy="2869933"/>
          </a:xfrm>
        </p:spPr>
      </p:pic>
      <p:pic>
        <p:nvPicPr>
          <p:cNvPr id="6" name="Picture 5" descr="A picture containing text, window&#10;&#10;Description automatically generated">
            <a:extLst>
              <a:ext uri="{FF2B5EF4-FFF2-40B4-BE49-F238E27FC236}">
                <a16:creationId xmlns:a16="http://schemas.microsoft.com/office/drawing/2014/main" id="{1182FC1C-10FE-4802-BC4F-79FA6FC97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31134" y="1852386"/>
            <a:ext cx="6439952" cy="3115720"/>
          </a:xfrm>
          <a:prstGeom prst="rect">
            <a:avLst/>
          </a:prstGeom>
        </p:spPr>
      </p:pic>
      <p:pic>
        <p:nvPicPr>
          <p:cNvPr id="10" name="Picture 9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85AE6862-5C5E-4D35-A384-25EE3DA7A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0863" y="1095866"/>
            <a:ext cx="6426731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9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bedclothes&#10;&#10;Description automatically generated">
            <a:extLst>
              <a:ext uri="{FF2B5EF4-FFF2-40B4-BE49-F238E27FC236}">
                <a16:creationId xmlns:a16="http://schemas.microsoft.com/office/drawing/2014/main" id="{6E569124-847A-48B4-982D-8FC1024E7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323828" y="194854"/>
            <a:ext cx="9171299" cy="6468292"/>
          </a:xfrm>
        </p:spPr>
      </p:pic>
    </p:spTree>
    <p:extLst>
      <p:ext uri="{BB962C8B-B14F-4D97-AF65-F5344CB8AC3E}">
        <p14:creationId xmlns:p14="http://schemas.microsoft.com/office/powerpoint/2010/main" val="1774264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A713896A-BE49-4F48-8859-B27BA9C90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9303" y="283427"/>
            <a:ext cx="11723430" cy="6483608"/>
          </a:xfrm>
        </p:spPr>
      </p:pic>
    </p:spTree>
    <p:extLst>
      <p:ext uri="{BB962C8B-B14F-4D97-AF65-F5344CB8AC3E}">
        <p14:creationId xmlns:p14="http://schemas.microsoft.com/office/powerpoint/2010/main" val="529435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map&#10;&#10;Description automatically generated">
            <a:extLst>
              <a:ext uri="{FF2B5EF4-FFF2-40B4-BE49-F238E27FC236}">
                <a16:creationId xmlns:a16="http://schemas.microsoft.com/office/drawing/2014/main" id="{01E4FA0E-CF52-4E91-8704-D20A5CCD8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9304" y="232009"/>
            <a:ext cx="11678975" cy="6373506"/>
          </a:xfrm>
        </p:spPr>
      </p:pic>
    </p:spTree>
    <p:extLst>
      <p:ext uri="{BB962C8B-B14F-4D97-AF65-F5344CB8AC3E}">
        <p14:creationId xmlns:p14="http://schemas.microsoft.com/office/powerpoint/2010/main" val="9261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D4DA8CE1-C5BF-42BB-B6E8-CE5E7CD96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12" y="141051"/>
            <a:ext cx="7342495" cy="6575898"/>
          </a:xfrm>
        </p:spPr>
      </p:pic>
      <p:pic>
        <p:nvPicPr>
          <p:cNvPr id="6" name="Content Placeholder 4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99DDBB25-EA1F-4E84-953A-014DD55203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10722" y="1186938"/>
            <a:ext cx="6568752" cy="44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25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9FD02059-D0F5-41AC-8015-928AFB3F25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516187" y="1777582"/>
            <a:ext cx="5571066" cy="314662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6948201-6085-49A0-B87F-B075B9445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08654" y="1616356"/>
            <a:ext cx="5660314" cy="3558319"/>
          </a:xfrm>
          <a:prstGeom prst="rect">
            <a:avLst/>
          </a:prstGeom>
        </p:spPr>
      </p:pic>
      <p:pic>
        <p:nvPicPr>
          <p:cNvPr id="6" name="Picture 5" descr="A painting on a wall&#10;&#10;Description automatically generated with medium confidence">
            <a:extLst>
              <a:ext uri="{FF2B5EF4-FFF2-40B4-BE49-F238E27FC236}">
                <a16:creationId xmlns:a16="http://schemas.microsoft.com/office/drawing/2014/main" id="{965C3EA5-FE94-4980-80B9-1BDDFCB0FA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77623" y="1616355"/>
            <a:ext cx="5660314" cy="35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81500438-B6A0-44B8-A6A3-DF3B09FF6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356113" y="337583"/>
            <a:ext cx="9965029" cy="618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5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67F24062-B0CA-4B0A-B4B5-9E33E9BFA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06" y="201310"/>
            <a:ext cx="10836323" cy="6455380"/>
          </a:xfrm>
        </p:spPr>
      </p:pic>
    </p:spTree>
    <p:extLst>
      <p:ext uri="{BB962C8B-B14F-4D97-AF65-F5344CB8AC3E}">
        <p14:creationId xmlns:p14="http://schemas.microsoft.com/office/powerpoint/2010/main" val="395815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EBBC-FC93-413D-89A9-8531DFA2A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1531E-0387-4F6F-A7BD-DF1E2ADB6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BF00827B-6671-447D-AB53-202199B7B9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00138" y="1177119"/>
            <a:ext cx="6486172" cy="4503762"/>
          </a:xfrm>
          <a:prstGeom prst="rect">
            <a:avLst/>
          </a:prstGeom>
        </p:spPr>
      </p:pic>
      <p:pic>
        <p:nvPicPr>
          <p:cNvPr id="5" name="Content Placeholder 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E628C5E-C727-4950-A389-2BD0D67990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800" y="235443"/>
            <a:ext cx="7077133" cy="63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2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0B34FF5A-976D-4BAB-B0E3-5D28F5AC0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88884" y="208127"/>
            <a:ext cx="11414232" cy="6441746"/>
          </a:xfrm>
        </p:spPr>
      </p:pic>
    </p:spTree>
    <p:extLst>
      <p:ext uri="{BB962C8B-B14F-4D97-AF65-F5344CB8AC3E}">
        <p14:creationId xmlns:p14="http://schemas.microsoft.com/office/powerpoint/2010/main" val="81242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fabric&#10;&#10;Description automatically generated">
            <a:extLst>
              <a:ext uri="{FF2B5EF4-FFF2-40B4-BE49-F238E27FC236}">
                <a16:creationId xmlns:a16="http://schemas.microsoft.com/office/drawing/2014/main" id="{89958DAF-59CD-4F0B-9B5F-5211257C3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991" y="121038"/>
            <a:ext cx="10003808" cy="6615924"/>
          </a:xfrm>
        </p:spPr>
      </p:pic>
    </p:spTree>
    <p:extLst>
      <p:ext uri="{BB962C8B-B14F-4D97-AF65-F5344CB8AC3E}">
        <p14:creationId xmlns:p14="http://schemas.microsoft.com/office/powerpoint/2010/main" val="316840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5F377D5-FC2B-459D-9D75-AC4D8A0CF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315" y="552318"/>
            <a:ext cx="6330003" cy="5753366"/>
          </a:xfr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E944A66-AFB0-4860-9F35-580EE941D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885631" y="706379"/>
            <a:ext cx="6301485" cy="54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2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86994CE-F063-4919-981A-C5400495D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438121" y="1090812"/>
            <a:ext cx="6330540" cy="4676375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2532070-6BFF-4A92-99FE-D1BA0DDC90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454298" y="263729"/>
            <a:ext cx="6459940" cy="63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10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E2A19B0-8B11-467B-BBCD-7AF86354B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01485" y="193656"/>
            <a:ext cx="10417628" cy="6470683"/>
          </a:xfrm>
        </p:spPr>
      </p:pic>
    </p:spTree>
    <p:extLst>
      <p:ext uri="{BB962C8B-B14F-4D97-AF65-F5344CB8AC3E}">
        <p14:creationId xmlns:p14="http://schemas.microsoft.com/office/powerpoint/2010/main" val="418953197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87</TotalTime>
  <Words>5</Words>
  <Application>Microsoft Office PowerPoint</Application>
  <PresentationFormat>Widescreen</PresentationFormat>
  <Paragraphs>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Μαρία Χριστοδούλου</dc:creator>
  <cp:lastModifiedBy>Μαρία Χριστοδούλου</cp:lastModifiedBy>
  <cp:revision>19</cp:revision>
  <dcterms:created xsi:type="dcterms:W3CDTF">2021-06-12T13:07:10Z</dcterms:created>
  <dcterms:modified xsi:type="dcterms:W3CDTF">2021-06-12T15:07:34Z</dcterms:modified>
</cp:coreProperties>
</file>