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56" r:id="rId2"/>
    <p:sldId id="257" r:id="rId3"/>
    <p:sldId id="289" r:id="rId4"/>
    <p:sldId id="290" r:id="rId5"/>
    <p:sldId id="295" r:id="rId6"/>
    <p:sldId id="296" r:id="rId7"/>
    <p:sldId id="285" r:id="rId8"/>
    <p:sldId id="291" r:id="rId9"/>
    <p:sldId id="307" r:id="rId10"/>
    <p:sldId id="292" r:id="rId11"/>
    <p:sldId id="282" r:id="rId12"/>
    <p:sldId id="281" r:id="rId13"/>
    <p:sldId id="293" r:id="rId14"/>
    <p:sldId id="280" r:id="rId15"/>
    <p:sldId id="272" r:id="rId16"/>
    <p:sldId id="276" r:id="rId17"/>
    <p:sldId id="278" r:id="rId18"/>
    <p:sldId id="279" r:id="rId19"/>
    <p:sldId id="297" r:id="rId20"/>
    <p:sldId id="301" r:id="rId21"/>
    <p:sldId id="302" r:id="rId22"/>
    <p:sldId id="298" r:id="rId23"/>
    <p:sldId id="299" r:id="rId24"/>
    <p:sldId id="303" r:id="rId25"/>
    <p:sldId id="304" r:id="rId26"/>
    <p:sldId id="300" r:id="rId27"/>
    <p:sldId id="305" r:id="rId28"/>
    <p:sldId id="306" r:id="rId29"/>
    <p:sldId id="309" r:id="rId30"/>
    <p:sldId id="265" r:id="rId31"/>
    <p:sldId id="308" r:id="rId32"/>
    <p:sldId id="262" r:id="rId33"/>
    <p:sldId id="294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OOgANvy00Dgb4gB3A16kpg==" hashData="sKbT/4n+dnfgUi1P4oe1nrIojgNkgH9QLb9IT5XzsZ/5Eeigd/SGGuSGzuEWdGjMEfwA4/RI1zt2YAhOyI+Eb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1" clrIdx="0"/>
  <p:cmAuthor id="2" name="Unknown User1" initials="Unknown User1" lastIdx="2" clrIdx="1"/>
  <p:cmAuthor id="3" name="Unknown User2" initials="Unknown User2" lastIdx="1" clrIdx="2"/>
  <p:cmAuthor id="4" name="Unknown User3" initials="Unknown User3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226"/>
    <a:srgbClr val="EB93D8"/>
    <a:srgbClr val="FF00FF"/>
    <a:srgbClr val="33CCFF"/>
    <a:srgbClr val="CBF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97" d="100"/>
          <a:sy n="97" d="100"/>
        </p:scale>
        <p:origin x="81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353B1C6-E770-47AB-ABA7-AA494934AC1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C678B1-24E0-4C88-8EFA-F26B2CA14C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B6956D8-FA88-43D5-8C2F-6AA7602184F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E7DAF-3E33-4A3C-9EA9-3D26833D062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6B7650-31CE-44F4-9E28-61C24BC07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BC3281-4AC9-4C37-9CD0-103A9A44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FDA6D-D61A-4744-8AF2-5AB967313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81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55E64BC-AC0A-4B05-BC3B-1A8F52553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19CB987-B4AC-4B0B-A582-47483209E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4A5ABE-B63E-4D14-ABDB-CE2E6379E2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CBF0-11E1-4D89-B7F8-A33EE7F86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0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A031893-44A9-4724-8EF6-5D274FE26F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88783CA-921D-4894-9272-4455C9E93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2C02104-0B55-4C1A-9742-D4A5368AC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81854-7A71-4A14-8E99-B1566F5F2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6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D393B31-1920-4648-8535-B8EABC1E4D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2F5168B-3CF1-458E-B72C-CFBE118A4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C2ED207-3BCD-4148-97B1-F2816DB11C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D036-8E92-4FBD-8236-1AD38E2D2E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8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6A4D8B3-8299-4338-ACA6-CD1852B645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2DCFFF-AB79-48E0-BFDA-D17C0540F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960DD3F-626F-4216-ABC6-D77D83D94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02A7F-8CA6-4DC8-8AEB-BDF495988C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9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963CA6A-1F35-4289-9326-4650C6657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D26E81-5624-4550-9E9A-7905A01C9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DF13EAD-BD68-4AB3-AB37-211C3448E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DDBE-4602-49E0-B3D1-AF24D4CAF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27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32BAB7-77E4-4384-8A53-4F567076C7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9E86336-0A85-4626-A8D0-7867FC4D9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95FF70E-3DB8-4DFB-A1AB-70188971CA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C1DA5-E713-4A56-92B4-D252E0D55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6B335DA-413F-494E-90C2-F1BAD6CC7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23ADAA2-4014-4880-868F-8B4087A4C6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E0DE936-C5A9-4BA0-B4E1-B4F2307AC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B1B2A-F979-49CA-B3CF-0B68A1695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F025A5D-DF05-4A1B-8C13-0C13CAB07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35433C5-AC72-4031-A0C0-E491FDD2AB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95AAFE-15FC-4019-95B5-908C15178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1DBB-CED5-4495-A765-DF59EBE50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05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E13249-CF7E-43D4-8351-2EE517FC2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D6BCF46-74CD-4A26-B8D9-5DE8C9AE0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FF11B71-A9DF-444D-8258-C1C8D3AD5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76DA-9C4C-4766-8B0C-79C3D564F5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32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E6A8498-9803-4E91-9103-F0ABA03E0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A35BD6B-DB33-4112-8000-07E889E31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428C817-1557-4D67-B5BA-4D0002A13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0CE3D-1B9E-45F1-A3ED-F3B12979DB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42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6EAAFBBB-79C1-4577-88D6-B6E0A93261C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9939" name="Freeform 3">
              <a:extLst>
                <a:ext uri="{FF2B5EF4-FFF2-40B4-BE49-F238E27FC236}">
                  <a16:creationId xmlns:a16="http://schemas.microsoft.com/office/drawing/2014/main" id="{34EEF176-D51C-4B28-AB46-13F18170716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Tahoma" charset="0"/>
                <a:cs typeface="Arial" charset="0"/>
              </a:endParaRPr>
            </a:p>
          </p:txBody>
        </p:sp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457A75B0-20B3-409B-BA33-8DC8879940E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1099AB2-234D-47D3-9CA4-0F71C49E9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472F4AB8-7749-4EE4-AD24-0883B2EC9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B97D8A5B-2144-4904-8C0D-F9093507CF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4" name="Rectangle 8">
            <a:extLst>
              <a:ext uri="{FF2B5EF4-FFF2-40B4-BE49-F238E27FC236}">
                <a16:creationId xmlns:a16="http://schemas.microsoft.com/office/drawing/2014/main" id="{F0B542F6-33F6-436D-B1A0-02E74E9ECD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5" name="Rectangle 9">
            <a:extLst>
              <a:ext uri="{FF2B5EF4-FFF2-40B4-BE49-F238E27FC236}">
                <a16:creationId xmlns:a16="http://schemas.microsoft.com/office/drawing/2014/main" id="{B816C5DB-4AE4-49C1-92E1-4AC79AB6B0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DF2D675-FDDB-4550-92EC-8A3C0877A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2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2">
            <a:extLst>
              <a:ext uri="{FF2B5EF4-FFF2-40B4-BE49-F238E27FC236}">
                <a16:creationId xmlns:a16="http://schemas.microsoft.com/office/drawing/2014/main" id="{8AE61CDD-EA3C-4723-92ED-B7EB50898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538" y="266700"/>
            <a:ext cx="34925" cy="46038"/>
          </a:xfrm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4450006D-B3A3-4198-9282-D21B7C406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438" y="1630363"/>
            <a:ext cx="8229600" cy="2220912"/>
          </a:xfrm>
        </p:spPr>
        <p:txBody>
          <a:bodyPr/>
          <a:lstStyle/>
          <a:p>
            <a:pPr eaLnBrk="1" hangingPunct="1">
              <a:defRPr/>
            </a:pPr>
            <a:br>
              <a:rPr lang="el-GR" altLang="en-US" b="1" i="1" dirty="0">
                <a:solidFill>
                  <a:srgbClr val="0070C0"/>
                </a:solidFill>
              </a:rPr>
            </a:br>
            <a: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  <a:t>Μένουμε σπίτι και</a:t>
            </a:r>
            <a:b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</a:br>
            <a:r>
              <a:rPr lang="el-GR" altLang="en-US" b="1" i="1" dirty="0">
                <a:solidFill>
                  <a:srgbClr val="C00000"/>
                </a:solidFill>
                <a:latin typeface="MariaAvraam" panose="02000000000000000000" pitchFamily="2" charset="0"/>
              </a:rPr>
              <a:t>μαθαίνουμε παίζοντας</a:t>
            </a:r>
            <a:r>
              <a:rPr lang="el-GR" altLang="en-US" b="1" i="1" dirty="0">
                <a:solidFill>
                  <a:srgbClr val="C00000"/>
                </a:solidFill>
              </a:rPr>
              <a:t>!!!</a:t>
            </a:r>
            <a:endParaRPr lang="en-US" altLang="en-US" b="1" i="1" dirty="0">
              <a:solidFill>
                <a:srgbClr val="C0000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15647E-DA02-4FBE-9421-EFE369A5A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41743">
            <a:off x="268288" y="461963"/>
            <a:ext cx="2789237" cy="19240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0C7031A-3400-4F99-8FF0-1FFFC056E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72250">
            <a:off x="6086475" y="341313"/>
            <a:ext cx="2797175" cy="21399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151411F-E49D-4692-98E5-61AF2FC56F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12519">
            <a:off x="404813" y="4097338"/>
            <a:ext cx="3076575" cy="237331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443A714-FEEE-4729-A48A-C882D9196F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450" y="3860800"/>
            <a:ext cx="3729038" cy="12461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217F27E-3766-4A8A-9B3C-EC87EF03995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0" y="5410200"/>
            <a:ext cx="4249738" cy="12192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3081" name="TextBox 11">
            <a:extLst>
              <a:ext uri="{FF2B5EF4-FFF2-40B4-BE49-F238E27FC236}">
                <a16:creationId xmlns:a16="http://schemas.microsoft.com/office/drawing/2014/main" id="{E3FA6937-0CFC-4FAA-977F-D0F700AB0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7838" y="266700"/>
            <a:ext cx="3143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dirty="0">
              <a:solidFill>
                <a:srgbClr val="FF00FF"/>
              </a:solidFill>
              <a:latin typeface="MariaAvraam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Βέλος: Αριστερό 1">
            <a:extLst>
              <a:ext uri="{FF2B5EF4-FFF2-40B4-BE49-F238E27FC236}">
                <a16:creationId xmlns:a16="http://schemas.microsoft.com/office/drawing/2014/main" id="{C1D4F93C-AFB4-4251-B019-D622DF6E41FD}"/>
              </a:ext>
            </a:extLst>
          </p:cNvPr>
          <p:cNvSpPr/>
          <p:nvPr/>
        </p:nvSpPr>
        <p:spPr>
          <a:xfrm>
            <a:off x="4697839" y="1145381"/>
            <a:ext cx="2514600" cy="11430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3" name="Βέλος: Αριστερό 1">
            <a:extLst>
              <a:ext uri="{FF2B5EF4-FFF2-40B4-BE49-F238E27FC236}">
                <a16:creationId xmlns:a16="http://schemas.microsoft.com/office/drawing/2014/main" id="{8FE70201-1C04-4B88-B848-E396EC1DC23F}"/>
              </a:ext>
            </a:extLst>
          </p:cNvPr>
          <p:cNvSpPr/>
          <p:nvPr/>
        </p:nvSpPr>
        <p:spPr>
          <a:xfrm flipH="1">
            <a:off x="2748650" y="3952891"/>
            <a:ext cx="2254250" cy="11430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7" name="Βέλος: Αριστερό 1">
            <a:extLst>
              <a:ext uri="{FF2B5EF4-FFF2-40B4-BE49-F238E27FC236}">
                <a16:creationId xmlns:a16="http://schemas.microsoft.com/office/drawing/2014/main" id="{9E5CFD32-4C1C-4933-9DFA-9DC8AA29339B}"/>
              </a:ext>
            </a:extLst>
          </p:cNvPr>
          <p:cNvSpPr/>
          <p:nvPr/>
        </p:nvSpPr>
        <p:spPr>
          <a:xfrm>
            <a:off x="3083177" y="5483413"/>
            <a:ext cx="2514600" cy="114300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7E33EA1-D556-40B4-9BF8-8CCD82FE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50"/>
                </a:solidFill>
                <a:latin typeface="MariaAvraam" panose="02000000000000000000" pitchFamily="2" charset="0"/>
              </a:rPr>
              <a:t>Πως περνώ στο σπίτι</a:t>
            </a:r>
            <a:endParaRPr lang="en-US" altLang="en-US" dirty="0">
              <a:solidFill>
                <a:srgbClr val="00B050"/>
              </a:solidFill>
              <a:latin typeface="MariaAvraam" panose="02000000000000000000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ABCFD6D-163C-48BD-9605-BD7D4709C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554" y="1455271"/>
            <a:ext cx="215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solidFill>
                  <a:srgbClr val="C00000"/>
                </a:solidFill>
              </a:rPr>
              <a:t>Μάριος 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DEFDC239-B992-47BC-9389-8775A74066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64280"/>
            <a:ext cx="3847596" cy="2833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A picture containing towel&#10;&#10;Description automatically generated">
            <a:extLst>
              <a:ext uri="{FF2B5EF4-FFF2-40B4-BE49-F238E27FC236}">
                <a16:creationId xmlns:a16="http://schemas.microsoft.com/office/drawing/2014/main" id="{982125F4-3AFD-4E2B-9355-C2EF299E98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226" y="2475198"/>
            <a:ext cx="3494774" cy="2634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F247EC23-B213-4EEC-BA17-4E8269A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650" y="4262781"/>
            <a:ext cx="215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solidFill>
                  <a:srgbClr val="C00000"/>
                </a:solidFill>
              </a:rPr>
              <a:t>Δέσποινα</a:t>
            </a:r>
            <a:r>
              <a:rPr lang="el-GR" altLang="el-GR" sz="2800" dirty="0">
                <a:solidFill>
                  <a:srgbClr val="FF00FF"/>
                </a:solidFill>
              </a:rPr>
              <a:t> </a:t>
            </a:r>
          </a:p>
        </p:txBody>
      </p:sp>
      <p:pic>
        <p:nvPicPr>
          <p:cNvPr id="15" name="Picture 14" descr="A picture containing animal, sitting, food, brown&#10;&#10;Description automatically generated">
            <a:extLst>
              <a:ext uri="{FF2B5EF4-FFF2-40B4-BE49-F238E27FC236}">
                <a16:creationId xmlns:a16="http://schemas.microsoft.com/office/drawing/2014/main" id="{C6DE4BBE-9D30-4641-B169-EA16E859BD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62" y="4648200"/>
            <a:ext cx="2275178" cy="1995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FCDBACFD-13A4-4CC8-A616-5BAF54805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7593" y="5740539"/>
            <a:ext cx="2152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dirty="0">
                <a:solidFill>
                  <a:srgbClr val="C00000"/>
                </a:solidFill>
              </a:rPr>
              <a:t>Σπύρος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7C9CE5-C5BA-4E65-BC4D-56F26F9E805C}"/>
              </a:ext>
            </a:extLst>
          </p:cNvPr>
          <p:cNvSpPr txBox="1"/>
          <p:nvPr/>
        </p:nvSpPr>
        <p:spPr>
          <a:xfrm>
            <a:off x="5758313" y="576295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>
                <a:solidFill>
                  <a:srgbClr val="C00000"/>
                </a:solidFill>
              </a:rPr>
              <a:t>Στο μουσείο θα έβαζα αυτό το απολίθωμα που βρήκα στο χωράφι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6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664AC7-7E0D-4FCA-A858-945793C500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04800" y="23813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476E686E-2336-46D7-A136-F1CB0309A417}"/>
              </a:ext>
            </a:extLst>
          </p:cNvPr>
          <p:cNvSpPr/>
          <p:nvPr/>
        </p:nvSpPr>
        <p:spPr>
          <a:xfrm rot="3058775" flipH="1">
            <a:off x="6705600" y="4873463"/>
            <a:ext cx="2058476" cy="1147762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/>
                </a:solidFill>
              </a:rPr>
              <a:t>Δέσποινα</a:t>
            </a:r>
          </a:p>
        </p:txBody>
      </p:sp>
      <p:sp>
        <p:nvSpPr>
          <p:cNvPr id="3" name="Βέλος: Αριστερό 2">
            <a:extLst>
              <a:ext uri="{FF2B5EF4-FFF2-40B4-BE49-F238E27FC236}">
                <a16:creationId xmlns:a16="http://schemas.microsoft.com/office/drawing/2014/main" id="{3348F5CC-ECBF-465C-838B-695E1329EC9E}"/>
              </a:ext>
            </a:extLst>
          </p:cNvPr>
          <p:cNvSpPr/>
          <p:nvPr/>
        </p:nvSpPr>
        <p:spPr>
          <a:xfrm rot="19546117" flipH="1">
            <a:off x="206263" y="4890132"/>
            <a:ext cx="2086252" cy="1114425"/>
          </a:xfrm>
          <a:prstGeom prst="lef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/>
                </a:solidFill>
                <a:latin typeface="MariaAvraam" panose="02000000000000000000" pitchFamily="2" charset="0"/>
              </a:rPr>
              <a:t>Αναστασία</a:t>
            </a:r>
          </a:p>
        </p:txBody>
      </p:sp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A19E2485-4CEE-4308-A1C5-E829E60C37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56994" y="3714052"/>
            <a:ext cx="2509674" cy="346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3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92A14669-D24D-4FA0-830A-BEAC46B47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076" y="1164275"/>
            <a:ext cx="3929754" cy="2775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3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icture containing text, computer, table, desk&#10;&#10;Description automatically generated">
            <a:extLst>
              <a:ext uri="{FF2B5EF4-FFF2-40B4-BE49-F238E27FC236}">
                <a16:creationId xmlns:a16="http://schemas.microsoft.com/office/drawing/2014/main" id="{54A5ABAC-B102-4324-B72C-085FD3B2E8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4917" y="993122"/>
            <a:ext cx="3106759" cy="3067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3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A644C23-31F0-451A-B54F-0B61ACA963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59860536-DF28-4EFA-B608-28599C77019E}"/>
              </a:ext>
            </a:extLst>
          </p:cNvPr>
          <p:cNvSpPr/>
          <p:nvPr/>
        </p:nvSpPr>
        <p:spPr>
          <a:xfrm>
            <a:off x="1524000" y="5060340"/>
            <a:ext cx="1961992" cy="12192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Χρίστος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E674A7E-FBE5-4AB7-A644-5F51D5DC18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17600"/>
            <a:ext cx="3329720" cy="3364103"/>
          </a:xfrm>
          <a:prstGeom prst="round2DiagRect">
            <a:avLst>
              <a:gd name="adj1" fmla="val 16667"/>
              <a:gd name="adj2" fmla="val 0"/>
            </a:avLst>
          </a:prstGeom>
          <a:ln w="88900">
            <a:solidFill>
              <a:srgbClr val="33CC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DFA2A43D-B0E1-47EA-8A6B-2044F44B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70721" y="2571920"/>
            <a:ext cx="3505200" cy="4301836"/>
          </a:xfrm>
          <a:prstGeom prst="round2DiagRect">
            <a:avLst>
              <a:gd name="adj1" fmla="val 16667"/>
              <a:gd name="adj2" fmla="val 0"/>
            </a:avLst>
          </a:prstGeom>
          <a:ln w="88900">
            <a:solidFill>
              <a:srgbClr val="33CC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Βέλος: Δεξιό 1">
            <a:extLst>
              <a:ext uri="{FF2B5EF4-FFF2-40B4-BE49-F238E27FC236}">
                <a16:creationId xmlns:a16="http://schemas.microsoft.com/office/drawing/2014/main" id="{E8A78822-2854-47E0-A0A4-E96EC54FE621}"/>
              </a:ext>
            </a:extLst>
          </p:cNvPr>
          <p:cNvSpPr/>
          <p:nvPr/>
        </p:nvSpPr>
        <p:spPr>
          <a:xfrm flipH="1">
            <a:off x="4770720" y="1469549"/>
            <a:ext cx="2011079" cy="1219200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Μάριος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0F35803-66D2-46D9-9088-DA48700090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867841"/>
            <a:ext cx="3558159" cy="2743200"/>
          </a:xfrm>
          <a:prstGeom prst="round2DiagRect">
            <a:avLst>
              <a:gd name="adj1" fmla="val 16667"/>
              <a:gd name="adj2" fmla="val 21307"/>
            </a:avLst>
          </a:prstGeom>
          <a:ln w="8890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41664AC7-7E0D-4FCA-A858-945793C5004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28600" y="-170057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476E686E-2336-46D7-A136-F1CB0309A417}"/>
              </a:ext>
            </a:extLst>
          </p:cNvPr>
          <p:cNvSpPr/>
          <p:nvPr/>
        </p:nvSpPr>
        <p:spPr>
          <a:xfrm rot="18500679">
            <a:off x="-72015" y="4636239"/>
            <a:ext cx="2133600" cy="11477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altLang="el-GR" sz="2400" dirty="0">
                <a:solidFill>
                  <a:srgbClr val="FF0000"/>
                </a:solidFill>
              </a:rPr>
              <a:t>Ραχφ</a:t>
            </a: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770C199-EBCC-42FA-AA92-B9351B0DA7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600" y="3942131"/>
            <a:ext cx="2981392" cy="2743200"/>
          </a:xfrm>
          <a:prstGeom prst="round2DiagRect">
            <a:avLst>
              <a:gd name="adj1" fmla="val 16667"/>
              <a:gd name="adj2" fmla="val 21307"/>
            </a:avLst>
          </a:prstGeom>
          <a:ln w="8890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2B93EA0-931E-4746-8A8E-6ACBFBE57A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9613" y="961830"/>
            <a:ext cx="3291187" cy="4351901"/>
          </a:xfrm>
          <a:prstGeom prst="round2DiagRect">
            <a:avLst>
              <a:gd name="adj1" fmla="val 16667"/>
              <a:gd name="adj2" fmla="val 21307"/>
            </a:avLst>
          </a:prstGeom>
          <a:ln w="8890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Βέλος: Δεξιό 1">
            <a:extLst>
              <a:ext uri="{FF2B5EF4-FFF2-40B4-BE49-F238E27FC236}">
                <a16:creationId xmlns:a16="http://schemas.microsoft.com/office/drawing/2014/main" id="{3D0F737C-44AC-4996-BB39-825E4C84EA20}"/>
              </a:ext>
            </a:extLst>
          </p:cNvPr>
          <p:cNvSpPr/>
          <p:nvPr/>
        </p:nvSpPr>
        <p:spPr>
          <a:xfrm rot="1090509" flipH="1">
            <a:off x="6277981" y="5491531"/>
            <a:ext cx="1831250" cy="1219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altLang="el-GR" sz="2400">
                <a:solidFill>
                  <a:srgbClr val="FF0000"/>
                </a:solidFill>
              </a:rPr>
              <a:t>Χρίστος</a:t>
            </a:r>
            <a:endParaRPr lang="el-GR" alt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07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7FFD2C-472E-4C3D-BB43-E7DA2EEE6F0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-1048634" y="-95155"/>
            <a:ext cx="8229600" cy="1143000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AA968868-2FD1-488E-80F9-F83FE45F9D28}"/>
              </a:ext>
            </a:extLst>
          </p:cNvPr>
          <p:cNvSpPr/>
          <p:nvPr/>
        </p:nvSpPr>
        <p:spPr>
          <a:xfrm rot="2210085">
            <a:off x="3173960" y="1423225"/>
            <a:ext cx="2438400" cy="11715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Χρίστος</a:t>
            </a: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FDC1B78C-4A5F-4926-A4A3-171C64E59A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877" y="3322938"/>
            <a:ext cx="4373715" cy="32233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73E6AFD-67E7-4505-A3BF-2EEEB24955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28" y="1256780"/>
            <a:ext cx="2432506" cy="4382020"/>
          </a:xfrm>
          <a:prstGeom prst="roundRect">
            <a:avLst>
              <a:gd name="adj" fmla="val 4167"/>
            </a:avLst>
          </a:prstGeom>
          <a:solidFill>
            <a:schemeClr val="accent5">
              <a:lumMod val="50000"/>
            </a:schemeClr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Βέλος: Δεξιό 1">
            <a:extLst>
              <a:ext uri="{FF2B5EF4-FFF2-40B4-BE49-F238E27FC236}">
                <a16:creationId xmlns:a16="http://schemas.microsoft.com/office/drawing/2014/main" id="{0F80B283-BEC8-463B-8CA2-0E7AC5116B2C}"/>
              </a:ext>
            </a:extLst>
          </p:cNvPr>
          <p:cNvSpPr/>
          <p:nvPr/>
        </p:nvSpPr>
        <p:spPr>
          <a:xfrm rot="1850706" flipH="1">
            <a:off x="1880824" y="5398721"/>
            <a:ext cx="2133600" cy="11715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Ραχφ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D5EA732-544A-4F92-B133-459BA76E70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085" y="533400"/>
            <a:ext cx="3287434" cy="2437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4E2629-7F84-4A3F-B2FE-79CD151B4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572" y="147638"/>
            <a:ext cx="82296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n-US" sz="5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altLang="en-US" sz="5400" kern="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CD24D859-1EC1-4F95-9351-0242D9A361E0}"/>
              </a:ext>
            </a:extLst>
          </p:cNvPr>
          <p:cNvSpPr/>
          <p:nvPr/>
        </p:nvSpPr>
        <p:spPr>
          <a:xfrm>
            <a:off x="1060572" y="5334000"/>
            <a:ext cx="2286000" cy="12255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Θοδωρής </a:t>
            </a:r>
          </a:p>
        </p:txBody>
      </p:sp>
      <p:pic>
        <p:nvPicPr>
          <p:cNvPr id="5" name="Picture 4" descr="A picture containing refrigerator, covered, kitchen&#10;&#10;Description automatically generated">
            <a:extLst>
              <a:ext uri="{FF2B5EF4-FFF2-40B4-BE49-F238E27FC236}">
                <a16:creationId xmlns:a16="http://schemas.microsoft.com/office/drawing/2014/main" id="{9F174718-271F-4A7B-9700-4E06A6F761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00138"/>
            <a:ext cx="3492745" cy="4085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AC43EA3-A2D1-41B1-962E-9A8263EE2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2133600"/>
            <a:ext cx="4538286" cy="4085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A2227-ECD9-45D6-98ED-DDA96174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382" y="-82662"/>
            <a:ext cx="8229600" cy="1143001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Μαθηματικά</a:t>
            </a:r>
            <a:endParaRPr lang="en-US" dirty="0">
              <a:latin typeface="MariaAvraam" panose="02000000000000000000" pitchFamily="2" charset="0"/>
            </a:endParaRPr>
          </a:p>
        </p:txBody>
      </p:sp>
      <p:pic>
        <p:nvPicPr>
          <p:cNvPr id="8" name="Picture 7" descr="A picture containing text, whiteboard, white&#10;&#10;Description automatically generated">
            <a:extLst>
              <a:ext uri="{FF2B5EF4-FFF2-40B4-BE49-F238E27FC236}">
                <a16:creationId xmlns:a16="http://schemas.microsoft.com/office/drawing/2014/main" id="{60AA12A6-BC4F-45A0-BFF9-C7076D2F8E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228600"/>
            <a:ext cx="3332831" cy="4086778"/>
          </a:xfrm>
          <a:prstGeom prst="round2DiagRect">
            <a:avLst>
              <a:gd name="adj1" fmla="val 16667"/>
              <a:gd name="adj2" fmla="val 19519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Βέλος: Αριστερό 3">
            <a:extLst>
              <a:ext uri="{FF2B5EF4-FFF2-40B4-BE49-F238E27FC236}">
                <a16:creationId xmlns:a16="http://schemas.microsoft.com/office/drawing/2014/main" id="{77E1D21D-E421-4C07-96AF-4C359D247F2A}"/>
              </a:ext>
            </a:extLst>
          </p:cNvPr>
          <p:cNvSpPr/>
          <p:nvPr/>
        </p:nvSpPr>
        <p:spPr>
          <a:xfrm rot="20641992">
            <a:off x="3324415" y="172706"/>
            <a:ext cx="1940247" cy="115093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7030A0"/>
                </a:solidFill>
                <a:latin typeface="MariaAvraam" panose="02000000000000000000" pitchFamily="2" charset="0"/>
              </a:rPr>
              <a:t>Χρίστος</a:t>
            </a:r>
            <a:endParaRPr lang="en-US" altLang="el-GR" sz="2400" dirty="0">
              <a:solidFill>
                <a:srgbClr val="7030A0"/>
              </a:solidFill>
              <a:latin typeface="MariaAvraam" panose="02000000000000000000" pitchFamily="2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A8CB6D1-546A-4CB5-A5C7-4D7623A1C3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953" y="4615932"/>
            <a:ext cx="6468137" cy="2088669"/>
          </a:xfrm>
          <a:prstGeom prst="round2DiagRect">
            <a:avLst>
              <a:gd name="adj1" fmla="val 16667"/>
              <a:gd name="adj2" fmla="val 19519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Βέλος: Αριστερό 3">
            <a:extLst>
              <a:ext uri="{FF2B5EF4-FFF2-40B4-BE49-F238E27FC236}">
                <a16:creationId xmlns:a16="http://schemas.microsoft.com/office/drawing/2014/main" id="{0D010E3E-3036-43CC-A86C-3E4ACC0B63E1}"/>
              </a:ext>
            </a:extLst>
          </p:cNvPr>
          <p:cNvSpPr/>
          <p:nvPr/>
        </p:nvSpPr>
        <p:spPr>
          <a:xfrm rot="21073007" flipH="1">
            <a:off x="73844" y="4882008"/>
            <a:ext cx="2392446" cy="115093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7030A0"/>
                </a:solidFill>
                <a:latin typeface="MariaAvraam" panose="02000000000000000000" pitchFamily="2" charset="0"/>
              </a:rPr>
              <a:t>Μαρίνα Αγάπη</a:t>
            </a:r>
            <a:endParaRPr lang="en-US" altLang="el-GR" sz="2400" dirty="0">
              <a:solidFill>
                <a:srgbClr val="7030A0"/>
              </a:solidFill>
              <a:latin typeface="MariaAvraam" panose="02000000000000000000" pitchFamily="2" charset="0"/>
            </a:endParaRPr>
          </a:p>
        </p:txBody>
      </p:sp>
      <p:pic>
        <p:nvPicPr>
          <p:cNvPr id="10" name="Picture 9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6FC7715A-66BC-40FD-8687-4CBA894A74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0"/>
          <a:stretch/>
        </p:blipFill>
        <p:spPr>
          <a:xfrm>
            <a:off x="4648200" y="1131844"/>
            <a:ext cx="4191000" cy="3088787"/>
          </a:xfrm>
          <a:prstGeom prst="round2DiagRect">
            <a:avLst>
              <a:gd name="adj1" fmla="val 16667"/>
              <a:gd name="adj2" fmla="val 19519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Βέλος: Αριστερό 3">
            <a:extLst>
              <a:ext uri="{FF2B5EF4-FFF2-40B4-BE49-F238E27FC236}">
                <a16:creationId xmlns:a16="http://schemas.microsoft.com/office/drawing/2014/main" id="{1DAC46BD-59D5-49B0-A3AB-D273F98EEF3C}"/>
              </a:ext>
            </a:extLst>
          </p:cNvPr>
          <p:cNvSpPr/>
          <p:nvPr/>
        </p:nvSpPr>
        <p:spPr>
          <a:xfrm rot="20898916" flipH="1">
            <a:off x="3810003" y="3350727"/>
            <a:ext cx="1371598" cy="115093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7030A0"/>
                </a:solidFill>
                <a:latin typeface="MariaAvraam" panose="02000000000000000000" pitchFamily="2" charset="0"/>
              </a:rPr>
              <a:t>Ραχφ</a:t>
            </a:r>
            <a:endParaRPr lang="en-US" altLang="el-GR" sz="2400" dirty="0">
              <a:solidFill>
                <a:srgbClr val="7030A0"/>
              </a:solidFill>
              <a:latin typeface="MariaAvraam" panose="02000000000000000000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ox, drawing, sign&#10;&#10;Description automatically generated">
            <a:extLst>
              <a:ext uri="{FF2B5EF4-FFF2-40B4-BE49-F238E27FC236}">
                <a16:creationId xmlns:a16="http://schemas.microsoft.com/office/drawing/2014/main" id="{95420377-8BB0-418F-871C-A40924074D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298" y="3799294"/>
            <a:ext cx="4592404" cy="286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06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C40B51A8-895B-4F89-B5B6-78E98145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MariaAvraam" panose="02000000000000000000" pitchFamily="2" charset="0"/>
              </a:rPr>
              <a:t>Γλώσσα</a:t>
            </a:r>
            <a:endParaRPr lang="el-GR" sz="5400" dirty="0">
              <a:latin typeface="MariaAvraam" panose="02000000000000000000" pitchFamily="2" charset="0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855A7FCB-05BD-4B9B-8A86-F681DDD786E8}"/>
              </a:ext>
            </a:extLst>
          </p:cNvPr>
          <p:cNvSpPr/>
          <p:nvPr/>
        </p:nvSpPr>
        <p:spPr>
          <a:xfrm rot="20145624">
            <a:off x="5462560" y="1241760"/>
            <a:ext cx="2473365" cy="1343025"/>
          </a:xfrm>
          <a:prstGeom prst="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Θοδωρής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B74FA-BE2D-4E74-BE01-DE290281DD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99" y="921684"/>
            <a:ext cx="4592404" cy="28903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06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Βέλος: Αριστερό 1">
            <a:extLst>
              <a:ext uri="{FF2B5EF4-FFF2-40B4-BE49-F238E27FC236}">
                <a16:creationId xmlns:a16="http://schemas.microsoft.com/office/drawing/2014/main" id="{E58D11E7-3D5C-46B1-9758-5A94B19710B6}"/>
              </a:ext>
            </a:extLst>
          </p:cNvPr>
          <p:cNvSpPr/>
          <p:nvPr/>
        </p:nvSpPr>
        <p:spPr>
          <a:xfrm flipH="1">
            <a:off x="1005012" y="4809878"/>
            <a:ext cx="2567275" cy="1343025"/>
          </a:xfrm>
          <a:prstGeom prst="left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Χρίστος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FE7CAF7-9526-4B3C-ACA9-E55A052B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Γλώσσα 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0D34BBE-96EF-49EA-9D31-0AD487CBA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228" y="828402"/>
            <a:ext cx="3387491" cy="4372983"/>
          </a:xfrm>
          <a:prstGeom prst="rect">
            <a:avLst/>
          </a:prstGeom>
          <a:ln w="101600">
            <a:solidFill>
              <a:srgbClr val="C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A picture containing bag&#10;&#10;Description automatically generated">
            <a:extLst>
              <a:ext uri="{FF2B5EF4-FFF2-40B4-BE49-F238E27FC236}">
                <a16:creationId xmlns:a16="http://schemas.microsoft.com/office/drawing/2014/main" id="{80AA5DF5-952A-45BD-8B1D-12BBD39AB5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6200" y="3498156"/>
            <a:ext cx="2839426" cy="3086563"/>
          </a:xfrm>
          <a:prstGeom prst="rect">
            <a:avLst/>
          </a:prstGeom>
          <a:ln w="101600">
            <a:solidFill>
              <a:srgbClr val="C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Βέλος: Αριστερό 1">
            <a:extLst>
              <a:ext uri="{FF2B5EF4-FFF2-40B4-BE49-F238E27FC236}">
                <a16:creationId xmlns:a16="http://schemas.microsoft.com/office/drawing/2014/main" id="{74D1FC34-87A3-43E3-9811-3C1F15DDD3E5}"/>
              </a:ext>
            </a:extLst>
          </p:cNvPr>
          <p:cNvSpPr/>
          <p:nvPr/>
        </p:nvSpPr>
        <p:spPr>
          <a:xfrm rot="20828544" flipH="1">
            <a:off x="1088030" y="5541986"/>
            <a:ext cx="1941789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Μάριος</a:t>
            </a: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BEFB76F-7C67-46B2-8CF6-54FB80562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002" y="273281"/>
            <a:ext cx="2936157" cy="3962400"/>
          </a:xfrm>
          <a:prstGeom prst="rect">
            <a:avLst/>
          </a:prstGeom>
          <a:ln w="101600">
            <a:solidFill>
              <a:srgbClr val="C0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FE7CAF7-9526-4B3C-ACA9-E55A052B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668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l-GR" alt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Γλώσσα</a:t>
            </a:r>
            <a:r>
              <a:rPr lang="el-GR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altLang="en-US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10" name="Βέλος: Αριστερό 1">
            <a:extLst>
              <a:ext uri="{FF2B5EF4-FFF2-40B4-BE49-F238E27FC236}">
                <a16:creationId xmlns:a16="http://schemas.microsoft.com/office/drawing/2014/main" id="{74D1FC34-87A3-43E3-9811-3C1F15DDD3E5}"/>
              </a:ext>
            </a:extLst>
          </p:cNvPr>
          <p:cNvSpPr/>
          <p:nvPr/>
        </p:nvSpPr>
        <p:spPr>
          <a:xfrm rot="19798904" flipH="1">
            <a:off x="3717222" y="5646782"/>
            <a:ext cx="1941789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F3E8E4E-D898-4F49-A8A3-8F659749BD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11" y="1186267"/>
            <a:ext cx="3387490" cy="4485466"/>
          </a:xfrm>
          <a:prstGeom prst="rect">
            <a:avLst/>
          </a:prstGeom>
          <a:ln w="101600">
            <a:solidFill>
              <a:srgbClr val="FF00FF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F138413-DBC5-41AF-AE78-0743982DA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652813"/>
            <a:ext cx="3387489" cy="4579587"/>
          </a:xfrm>
          <a:prstGeom prst="rect">
            <a:avLst/>
          </a:prstGeom>
          <a:ln w="101600">
            <a:solidFill>
              <a:srgbClr val="FF00FF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42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F0"/>
                </a:solidFill>
                <a:latin typeface="MariaAvraam" panose="02000000000000000000" pitchFamily="2" charset="0"/>
              </a:rPr>
              <a:t>Κατασκευές στο σπίτι</a:t>
            </a:r>
            <a:endParaRPr lang="en-US" altLang="en-US" dirty="0">
              <a:solidFill>
                <a:srgbClr val="00B0F0"/>
              </a:solidFill>
              <a:latin typeface="MariaAvraam" panose="02000000000000000000" pitchFamily="2" charset="0"/>
            </a:endParaRP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1504A29A-0C4E-4CDE-9E23-F8F64E6772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356" y="1143000"/>
            <a:ext cx="3629444" cy="43566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1F2299A9-EE16-46AE-BADC-EB9302E4883E}"/>
              </a:ext>
            </a:extLst>
          </p:cNvPr>
          <p:cNvSpPr/>
          <p:nvPr/>
        </p:nvSpPr>
        <p:spPr>
          <a:xfrm rot="2474442" flipH="1">
            <a:off x="6211425" y="5280075"/>
            <a:ext cx="1852480" cy="993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00B0F0"/>
                </a:solidFill>
                <a:latin typeface="MariaAvraam" panose="02000000000000000000" pitchFamily="2" charset="0"/>
              </a:rPr>
              <a:t>Θοδωρής</a:t>
            </a:r>
          </a:p>
        </p:txBody>
      </p:sp>
      <p:pic>
        <p:nvPicPr>
          <p:cNvPr id="7" name="Picture 6" descr="A picture containing indoor, window, sitting, table&#10;&#10;Description automatically generated">
            <a:extLst>
              <a:ext uri="{FF2B5EF4-FFF2-40B4-BE49-F238E27FC236}">
                <a16:creationId xmlns:a16="http://schemas.microsoft.com/office/drawing/2014/main" id="{3FFED44A-E77C-4700-BB8E-22CB055D0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056" y="1107573"/>
            <a:ext cx="3629444" cy="43566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 rot="19731448">
            <a:off x="1067470" y="5249646"/>
            <a:ext cx="1782693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altLang="el-GR" sz="2400" dirty="0">
                <a:solidFill>
                  <a:srgbClr val="00B0F0"/>
                </a:solidFill>
                <a:latin typeface="MariaAvraam" panose="02000000000000000000" pitchFamily="2" charset="0"/>
              </a:rPr>
              <a:t>Μάριος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FE7CAF7-9526-4B3C-ACA9-E55A052B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324161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Γλώσσα </a:t>
            </a:r>
            <a:endParaRPr lang="en-US" alt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10" name="Βέλος: Αριστερό 1">
            <a:extLst>
              <a:ext uri="{FF2B5EF4-FFF2-40B4-BE49-F238E27FC236}">
                <a16:creationId xmlns:a16="http://schemas.microsoft.com/office/drawing/2014/main" id="{74D1FC34-87A3-43E3-9811-3C1F15DDD3E5}"/>
              </a:ext>
            </a:extLst>
          </p:cNvPr>
          <p:cNvSpPr/>
          <p:nvPr/>
        </p:nvSpPr>
        <p:spPr>
          <a:xfrm rot="19798904" flipH="1">
            <a:off x="1305511" y="4712932"/>
            <a:ext cx="1941789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Σάββας</a:t>
            </a:r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84DCBA9-B4CF-4F9F-BCB0-2EFF13E59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467100"/>
            <a:ext cx="4562723" cy="3219253"/>
          </a:xfrm>
          <a:prstGeom prst="rect">
            <a:avLst/>
          </a:prstGeom>
          <a:ln w="1016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33C8A31-6A2E-4190-A09A-11D640BD6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10" y="838200"/>
            <a:ext cx="4567606" cy="2964938"/>
          </a:xfrm>
          <a:prstGeom prst="rect">
            <a:avLst/>
          </a:prstGeom>
          <a:ln w="1016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756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F06742-4726-4B39-A928-5DB4598D35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990600"/>
            <a:ext cx="4268062" cy="2819881"/>
          </a:xfrm>
          <a:prstGeom prst="rect">
            <a:avLst/>
          </a:prstGeom>
          <a:ln w="1016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4FE7CAF7-9526-4B3C-ACA9-E55A052B6B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89024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l-GR" altLang="en-US" sz="5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Γλώσσα </a:t>
            </a:r>
            <a:endParaRPr lang="en-US" altLang="en-US" sz="5400" dirty="0">
              <a:solidFill>
                <a:schemeClr val="accent1">
                  <a:lumMod val="60000"/>
                  <a:lumOff val="40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10" name="Βέλος: Αριστερό 1">
            <a:extLst>
              <a:ext uri="{FF2B5EF4-FFF2-40B4-BE49-F238E27FC236}">
                <a16:creationId xmlns:a16="http://schemas.microsoft.com/office/drawing/2014/main" id="{74D1FC34-87A3-43E3-9811-3C1F15DDD3E5}"/>
              </a:ext>
            </a:extLst>
          </p:cNvPr>
          <p:cNvSpPr/>
          <p:nvPr/>
        </p:nvSpPr>
        <p:spPr>
          <a:xfrm flipH="1">
            <a:off x="2057400" y="5105400"/>
            <a:ext cx="1941789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Ραφαήλ Δ.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6B22FDF-72E6-424F-9859-23C62645E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540" y="3641823"/>
            <a:ext cx="4242662" cy="2927153"/>
          </a:xfrm>
          <a:prstGeom prst="rect">
            <a:avLst/>
          </a:prstGeom>
          <a:ln w="101600">
            <a:solidFill>
              <a:srgbClr val="FF0000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Βέλος: Αριστερό 1">
            <a:extLst>
              <a:ext uri="{FF2B5EF4-FFF2-40B4-BE49-F238E27FC236}">
                <a16:creationId xmlns:a16="http://schemas.microsoft.com/office/drawing/2014/main" id="{6D2E2D8E-9606-4429-B3A0-AF3C39711376}"/>
              </a:ext>
            </a:extLst>
          </p:cNvPr>
          <p:cNvSpPr/>
          <p:nvPr/>
        </p:nvSpPr>
        <p:spPr>
          <a:xfrm>
            <a:off x="5029200" y="1716327"/>
            <a:ext cx="2014036" cy="1063625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accent2">
                    <a:lumMod val="50000"/>
                  </a:schemeClr>
                </a:solidFill>
                <a:latin typeface="MariaAvraam" panose="02000000000000000000" pitchFamily="2" charset="0"/>
              </a:rPr>
              <a:t>Θοδωρής</a:t>
            </a:r>
          </a:p>
        </p:txBody>
      </p:sp>
    </p:spTree>
    <p:extLst>
      <p:ext uri="{BB962C8B-B14F-4D97-AF65-F5344CB8AC3E}">
        <p14:creationId xmlns:p14="http://schemas.microsoft.com/office/powerpoint/2010/main" val="2962039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13410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54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5400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>
            <a:off x="5868914" y="1472286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Χρίστος</a:t>
            </a:r>
          </a:p>
        </p:txBody>
      </p:sp>
      <p:pic>
        <p:nvPicPr>
          <p:cNvPr id="7" name="Picture 6" descr="A picture containing food, old, group&#10;&#10;Description automatically generated">
            <a:extLst>
              <a:ext uri="{FF2B5EF4-FFF2-40B4-BE49-F238E27FC236}">
                <a16:creationId xmlns:a16="http://schemas.microsoft.com/office/drawing/2014/main" id="{6F81A97D-A567-41C8-8F4F-39FAF9BA00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390900"/>
            <a:ext cx="4107230" cy="327432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Βέλος: Αριστερό 4">
            <a:extLst>
              <a:ext uri="{FF2B5EF4-FFF2-40B4-BE49-F238E27FC236}">
                <a16:creationId xmlns:a16="http://schemas.microsoft.com/office/drawing/2014/main" id="{1FD839CF-D73B-4576-AD34-ACD516EC2F0D}"/>
              </a:ext>
            </a:extLst>
          </p:cNvPr>
          <p:cNvSpPr/>
          <p:nvPr/>
        </p:nvSpPr>
        <p:spPr>
          <a:xfrm flipH="1">
            <a:off x="1295400" y="4810096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Θοδωρής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C170D284-E599-4A80-A4A7-ECD38E3A0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50" y="141977"/>
            <a:ext cx="5131552" cy="304569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8127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347066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54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5400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>
            <a:off x="5690926" y="1333051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Χρίστος</a:t>
            </a:r>
          </a:p>
        </p:txBody>
      </p:sp>
      <p:sp>
        <p:nvSpPr>
          <p:cNvPr id="10" name="Βέλος: Αριστερό 4">
            <a:extLst>
              <a:ext uri="{FF2B5EF4-FFF2-40B4-BE49-F238E27FC236}">
                <a16:creationId xmlns:a16="http://schemas.microsoft.com/office/drawing/2014/main" id="{1FD839CF-D73B-4576-AD34-ACD516EC2F0D}"/>
              </a:ext>
            </a:extLst>
          </p:cNvPr>
          <p:cNvSpPr/>
          <p:nvPr/>
        </p:nvSpPr>
        <p:spPr>
          <a:xfrm flipH="1">
            <a:off x="1295400" y="4810096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Ανδρέας Α. 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BAFAC1-99DD-402F-9237-CBBC8CC803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2" y="44810"/>
            <a:ext cx="5335065" cy="320285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52F91806-FA86-4CDF-B19F-993632C195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801" y="3168348"/>
            <a:ext cx="4596868" cy="364484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75972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04800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6000" dirty="0">
              <a:latin typeface="MariaAvraam" panose="02000000000000000000" pitchFamily="2" charset="0"/>
            </a:endParaRPr>
          </a:p>
        </p:txBody>
      </p:sp>
      <p:sp>
        <p:nvSpPr>
          <p:cNvPr id="10" name="Βέλος: Αριστερό 4">
            <a:extLst>
              <a:ext uri="{FF2B5EF4-FFF2-40B4-BE49-F238E27FC236}">
                <a16:creationId xmlns:a16="http://schemas.microsoft.com/office/drawing/2014/main" id="{1FD839CF-D73B-4576-AD34-ACD516EC2F0D}"/>
              </a:ext>
            </a:extLst>
          </p:cNvPr>
          <p:cNvSpPr/>
          <p:nvPr/>
        </p:nvSpPr>
        <p:spPr>
          <a:xfrm flipH="1">
            <a:off x="1295400" y="4810096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Δέσποινα 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AFCC378-26E5-47ED-B135-F437B10BE7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66"/>
            <a:ext cx="4785026" cy="3423242"/>
          </a:xfrm>
          <a:prstGeom prst="rect">
            <a:avLst/>
          </a:prstGeom>
          <a:ln w="190500" cap="sq">
            <a:solidFill>
              <a:srgbClr val="EB93D8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E1ADA5C-339A-4E13-98E0-7C04AD61FF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392" y="3374992"/>
            <a:ext cx="4921808" cy="3423242"/>
          </a:xfrm>
          <a:prstGeom prst="rect">
            <a:avLst/>
          </a:prstGeom>
          <a:ln w="190500" cap="sq">
            <a:solidFill>
              <a:srgbClr val="EB93D8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6029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72386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48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</a:t>
            </a: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 </a:t>
            </a:r>
            <a:endParaRPr lang="en-US" sz="6000" dirty="0">
              <a:latin typeface="MariaAvraam" panose="02000000000000000000" pitchFamily="2" charset="0"/>
            </a:endParaRPr>
          </a:p>
        </p:txBody>
      </p:sp>
      <p:sp>
        <p:nvSpPr>
          <p:cNvPr id="10" name="Βέλος: Αριστερό 4">
            <a:extLst>
              <a:ext uri="{FF2B5EF4-FFF2-40B4-BE49-F238E27FC236}">
                <a16:creationId xmlns:a16="http://schemas.microsoft.com/office/drawing/2014/main" id="{1FD839CF-D73B-4576-AD34-ACD516EC2F0D}"/>
              </a:ext>
            </a:extLst>
          </p:cNvPr>
          <p:cNvSpPr/>
          <p:nvPr/>
        </p:nvSpPr>
        <p:spPr>
          <a:xfrm>
            <a:off x="5257800" y="1676400"/>
            <a:ext cx="2034108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Μάριος 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6D5BF16-5A16-4074-B7B2-261A2CD40E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77" y="838200"/>
            <a:ext cx="4724400" cy="3296499"/>
          </a:xfrm>
          <a:prstGeom prst="rect">
            <a:avLst/>
          </a:prstGeom>
          <a:ln w="190500" cap="sq">
            <a:solidFill>
              <a:srgbClr val="E3F22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6862D2B-EA2A-42C4-B5E4-6EED957620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3200400"/>
            <a:ext cx="4724399" cy="3290761"/>
          </a:xfrm>
          <a:prstGeom prst="rect">
            <a:avLst/>
          </a:prstGeom>
          <a:ln w="190500" cap="sq">
            <a:solidFill>
              <a:srgbClr val="E3F22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Βέλος: Αριστερό 4">
            <a:extLst>
              <a:ext uri="{FF2B5EF4-FFF2-40B4-BE49-F238E27FC236}">
                <a16:creationId xmlns:a16="http://schemas.microsoft.com/office/drawing/2014/main" id="{B93F96A2-6AD6-492B-BF1D-568F347E17CC}"/>
              </a:ext>
            </a:extLst>
          </p:cNvPr>
          <p:cNvSpPr/>
          <p:nvPr/>
        </p:nvSpPr>
        <p:spPr>
          <a:xfrm flipH="1">
            <a:off x="1142999" y="4953000"/>
            <a:ext cx="2172929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Ανδρέας Α. </a:t>
            </a:r>
          </a:p>
        </p:txBody>
      </p:sp>
    </p:spTree>
    <p:extLst>
      <p:ext uri="{BB962C8B-B14F-4D97-AF65-F5344CB8AC3E}">
        <p14:creationId xmlns:p14="http://schemas.microsoft.com/office/powerpoint/2010/main" val="2723438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26" y="141977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</a:t>
            </a: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 </a:t>
            </a:r>
            <a:endParaRPr lang="en-US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 rot="20162094">
            <a:off x="5337182" y="1690951"/>
            <a:ext cx="2209800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Χρίστος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82A59E1-858F-459B-9630-FB2656E29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70103"/>
            <a:ext cx="4085114" cy="5105400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7D683EAE-24F6-4E97-AB46-251952E2E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514" y="3048000"/>
            <a:ext cx="4593477" cy="3585775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5566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26" y="141977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6000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 rot="20162094">
            <a:off x="5375050" y="1682914"/>
            <a:ext cx="2170225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Σάββας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2FA90E-7C83-4EF4-BB9C-D30AED276C1E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304799"/>
            <a:ext cx="4419600" cy="3585775"/>
          </a:xfrm>
          <a:prstGeom prst="rect">
            <a:avLst/>
          </a:prstGeom>
          <a:ln w="57150">
            <a:solidFill>
              <a:srgbClr val="E3F22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71697-AFCD-4388-874C-B7401BF4E114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8505" y="3130249"/>
            <a:ext cx="4347154" cy="3585774"/>
          </a:xfrm>
          <a:prstGeom prst="rect">
            <a:avLst/>
          </a:prstGeom>
          <a:ln w="57150">
            <a:solidFill>
              <a:srgbClr val="E3F22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8051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26" y="141977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6000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 rot="20162094">
            <a:off x="5375050" y="1682914"/>
            <a:ext cx="2170225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Σάββας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4AC07-1DE1-4B3D-9751-25E2D25E798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34" y="228988"/>
            <a:ext cx="4419600" cy="3585775"/>
          </a:xfrm>
          <a:prstGeom prst="rect">
            <a:avLst/>
          </a:prstGeom>
          <a:ln w="57150">
            <a:solidFill>
              <a:srgbClr val="E3F22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C54A6B-530C-450A-9CB9-B085822BEBC4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0866" y="3130249"/>
            <a:ext cx="4419600" cy="3585774"/>
          </a:xfrm>
          <a:prstGeom prst="rect">
            <a:avLst/>
          </a:prstGeom>
          <a:ln w="57150">
            <a:solidFill>
              <a:srgbClr val="E3F22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414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CE62D-49ED-4B7C-BFC9-7DA0ECDB0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7991"/>
            <a:ext cx="8229600" cy="771525"/>
          </a:xfrm>
        </p:spPr>
        <p:txBody>
          <a:bodyPr/>
          <a:lstStyle/>
          <a:p>
            <a:pPr>
              <a:defRPr/>
            </a:pPr>
            <a:r>
              <a:rPr lang="el-GR" altLang="en-US" sz="6000" dirty="0">
                <a:solidFill>
                  <a:schemeClr val="tx1"/>
                </a:solidFill>
                <a:latin typeface="MariaAvraam" panose="02000000000000000000" pitchFamily="2" charset="0"/>
              </a:rPr>
              <a:t>Γλώσσα </a:t>
            </a:r>
            <a:endParaRPr lang="en-US" sz="6000" dirty="0">
              <a:latin typeface="MariaAvraam" panose="02000000000000000000" pitchFamily="2" charset="0"/>
            </a:endParaRPr>
          </a:p>
        </p:txBody>
      </p:sp>
      <p:sp>
        <p:nvSpPr>
          <p:cNvPr id="5" name="Βέλος: Αριστερό 4">
            <a:extLst>
              <a:ext uri="{FF2B5EF4-FFF2-40B4-BE49-F238E27FC236}">
                <a16:creationId xmlns:a16="http://schemas.microsoft.com/office/drawing/2014/main" id="{D9F48031-2DDF-4839-90CF-5F30D752E429}"/>
              </a:ext>
            </a:extLst>
          </p:cNvPr>
          <p:cNvSpPr/>
          <p:nvPr/>
        </p:nvSpPr>
        <p:spPr>
          <a:xfrm rot="20574395">
            <a:off x="6724666" y="139268"/>
            <a:ext cx="2170225" cy="1235075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Αναστασία</a:t>
            </a: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571B7C2A-A440-41C2-8D89-7055BB7A70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1600200"/>
            <a:ext cx="6551414" cy="4594675"/>
          </a:xfrm>
          <a:prstGeom prst="rect">
            <a:avLst/>
          </a:prstGeom>
          <a:ln w="190500" cap="sq">
            <a:solidFill>
              <a:srgbClr val="EB93D8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39557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F0"/>
                </a:solidFill>
                <a:latin typeface="MariaAvraam" panose="02000000000000000000" pitchFamily="2" charset="0"/>
              </a:rPr>
              <a:t>Κατασκευές στο σπίτι</a:t>
            </a:r>
            <a:endParaRPr lang="en-US" altLang="en-US" dirty="0">
              <a:solidFill>
                <a:srgbClr val="00B0F0"/>
              </a:solidFill>
              <a:latin typeface="MariaAvraam" panose="02000000000000000000" pitchFamily="2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 rot="19583341">
            <a:off x="646246" y="5365009"/>
            <a:ext cx="2005012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altLang="el-GR" sz="2400" dirty="0">
                <a:solidFill>
                  <a:srgbClr val="FF00FF"/>
                </a:solidFill>
                <a:latin typeface="MariaAvraam" panose="02000000000000000000" pitchFamily="2" charset="0"/>
              </a:rPr>
              <a:t>Αναστασία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09B18-7A04-47AE-9945-C1FBD9FCB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7419"/>
            <a:ext cx="3833476" cy="39293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A picture containing table, cake&#10;&#10;Description automatically generated">
            <a:extLst>
              <a:ext uri="{FF2B5EF4-FFF2-40B4-BE49-F238E27FC236}">
                <a16:creationId xmlns:a16="http://schemas.microsoft.com/office/drawing/2014/main" id="{A06C67E9-5F5B-49E2-BFD6-3C0FEB369A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0884" y="1248279"/>
            <a:ext cx="3421433" cy="412749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1F2299A9-EE16-46AE-BADC-EB9302E4883E}"/>
              </a:ext>
            </a:extLst>
          </p:cNvPr>
          <p:cNvSpPr/>
          <p:nvPr/>
        </p:nvSpPr>
        <p:spPr>
          <a:xfrm rot="3056850" flipH="1">
            <a:off x="6669634" y="5357688"/>
            <a:ext cx="1731774" cy="993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FF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</p:spTree>
    <p:extLst>
      <p:ext uri="{BB962C8B-B14F-4D97-AF65-F5344CB8AC3E}">
        <p14:creationId xmlns:p14="http://schemas.microsoft.com/office/powerpoint/2010/main" val="2655005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>
            <a:extLst>
              <a:ext uri="{FF2B5EF4-FFF2-40B4-BE49-F238E27FC236}">
                <a16:creationId xmlns:a16="http://schemas.microsoft.com/office/drawing/2014/main" id="{A8E7267E-75FB-45C3-B319-37524DBB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09600" y="-207452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Παραμύθια </a:t>
            </a:r>
            <a:endParaRPr lang="en-US" altLang="en-US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8" name="Picture 7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B2D660CB-2786-4354-BF82-291010C85B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627235"/>
            <a:ext cx="3141523" cy="418607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E516E785-86F3-4441-8425-26382C99624E}"/>
              </a:ext>
            </a:extLst>
          </p:cNvPr>
          <p:cNvSpPr/>
          <p:nvPr/>
        </p:nvSpPr>
        <p:spPr>
          <a:xfrm rot="18031911">
            <a:off x="393743" y="5133505"/>
            <a:ext cx="2209800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bg2"/>
                </a:solidFill>
                <a:latin typeface="MariaAvraam" panose="02000000000000000000" pitchFamily="2" charset="0"/>
              </a:rPr>
              <a:t>Μάριος</a:t>
            </a:r>
          </a:p>
        </p:txBody>
      </p:sp>
      <p:sp>
        <p:nvSpPr>
          <p:cNvPr id="10" name="Βέλος: Δεξιό 1">
            <a:extLst>
              <a:ext uri="{FF2B5EF4-FFF2-40B4-BE49-F238E27FC236}">
                <a16:creationId xmlns:a16="http://schemas.microsoft.com/office/drawing/2014/main" id="{B361DF3B-8A23-419A-9D0C-86227A0209CE}"/>
              </a:ext>
            </a:extLst>
          </p:cNvPr>
          <p:cNvSpPr/>
          <p:nvPr/>
        </p:nvSpPr>
        <p:spPr>
          <a:xfrm rot="3396234" flipH="1">
            <a:off x="7431022" y="4452470"/>
            <a:ext cx="1863843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bg2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71BEB6-4236-4E16-9310-AE3C9CEC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019" y="2594523"/>
            <a:ext cx="3132903" cy="418607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C7BAEF-045E-4097-BD2D-4CC3197370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6279" y="77398"/>
            <a:ext cx="3120202" cy="418607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Βέλος: Δεξιό 1">
            <a:extLst>
              <a:ext uri="{FF2B5EF4-FFF2-40B4-BE49-F238E27FC236}">
                <a16:creationId xmlns:a16="http://schemas.microsoft.com/office/drawing/2014/main" id="{21FB5748-A94F-4761-A01B-9E71FBC941D6}"/>
              </a:ext>
            </a:extLst>
          </p:cNvPr>
          <p:cNvSpPr/>
          <p:nvPr/>
        </p:nvSpPr>
        <p:spPr>
          <a:xfrm rot="2967953">
            <a:off x="3557848" y="1049007"/>
            <a:ext cx="2209800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chemeClr val="bg2"/>
                </a:solidFill>
                <a:latin typeface="MariaAvraam" panose="02000000000000000000" pitchFamily="2" charset="0"/>
              </a:rPr>
              <a:t>Άντρεα Χ.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hiteboard&#10;&#10;Description automatically generated">
            <a:extLst>
              <a:ext uri="{FF2B5EF4-FFF2-40B4-BE49-F238E27FC236}">
                <a16:creationId xmlns:a16="http://schemas.microsoft.com/office/drawing/2014/main" id="{A5F97E51-1B2F-49A2-A651-CA6893630C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311" y="2851979"/>
            <a:ext cx="2852886" cy="40035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64516" name="Rectangle 4">
            <a:extLst>
              <a:ext uri="{FF2B5EF4-FFF2-40B4-BE49-F238E27FC236}">
                <a16:creationId xmlns:a16="http://schemas.microsoft.com/office/drawing/2014/main" id="{A8E7267E-75FB-45C3-B319-37524DBB3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676400" y="-187374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chemeClr val="tx1"/>
                </a:solidFill>
                <a:latin typeface="MariaAvraam" panose="02000000000000000000" pitchFamily="2" charset="0"/>
              </a:rPr>
              <a:t>Παραμύθια </a:t>
            </a:r>
            <a:endParaRPr lang="en-US" altLang="en-US" dirty="0">
              <a:solidFill>
                <a:schemeClr val="tx1"/>
              </a:solidFill>
              <a:latin typeface="MariaAvraam" panose="02000000000000000000" pitchFamily="2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B6268C6-7F5F-4C21-8694-12D31B9B43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524" y="233944"/>
            <a:ext cx="3175276" cy="425996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4" name="Picture 1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A3D822A-93F1-43C4-98EE-7ABDB199EF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7" y="745832"/>
            <a:ext cx="4046001" cy="290083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6" name="Picture 15" descr="A picture containing text, table, sitting, water&#10;&#10;Description automatically generated">
            <a:extLst>
              <a:ext uri="{FF2B5EF4-FFF2-40B4-BE49-F238E27FC236}">
                <a16:creationId xmlns:a16="http://schemas.microsoft.com/office/drawing/2014/main" id="{C60E2B9B-DC65-4409-87D5-70CA524A843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37" y="3821872"/>
            <a:ext cx="4046001" cy="29248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2" name="Βέλος: Δεξιό 1">
            <a:extLst>
              <a:ext uri="{FF2B5EF4-FFF2-40B4-BE49-F238E27FC236}">
                <a16:creationId xmlns:a16="http://schemas.microsoft.com/office/drawing/2014/main" id="{E516E785-86F3-4441-8425-26382C99624E}"/>
              </a:ext>
            </a:extLst>
          </p:cNvPr>
          <p:cNvSpPr/>
          <p:nvPr/>
        </p:nvSpPr>
        <p:spPr>
          <a:xfrm rot="2262495" flipH="1">
            <a:off x="4199642" y="5219623"/>
            <a:ext cx="1806661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Μάριος</a:t>
            </a:r>
          </a:p>
        </p:txBody>
      </p:sp>
      <p:sp>
        <p:nvSpPr>
          <p:cNvPr id="10" name="Βέλος: Δεξιό 1">
            <a:extLst>
              <a:ext uri="{FF2B5EF4-FFF2-40B4-BE49-F238E27FC236}">
                <a16:creationId xmlns:a16="http://schemas.microsoft.com/office/drawing/2014/main" id="{B361DF3B-8A23-419A-9D0C-86227A0209CE}"/>
              </a:ext>
            </a:extLst>
          </p:cNvPr>
          <p:cNvSpPr/>
          <p:nvPr/>
        </p:nvSpPr>
        <p:spPr>
          <a:xfrm rot="18414492" flipH="1">
            <a:off x="7431215" y="301910"/>
            <a:ext cx="1863843" cy="128111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</p:spTree>
    <p:extLst>
      <p:ext uri="{BB962C8B-B14F-4D97-AF65-F5344CB8AC3E}">
        <p14:creationId xmlns:p14="http://schemas.microsoft.com/office/powerpoint/2010/main" val="275872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A1476A6-C855-4D69-B8AE-E806AC5DC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0400" y="125412"/>
            <a:ext cx="8229600" cy="962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5400" dirty="0">
                <a:solidFill>
                  <a:schemeClr val="tx1">
                    <a:lumMod val="85000"/>
                  </a:schemeClr>
                </a:solidFill>
                <a:latin typeface="MariaAvraam" panose="02000000000000000000" pitchFamily="2" charset="0"/>
              </a:rPr>
              <a:t>Πάσχα</a:t>
            </a:r>
            <a:endParaRPr lang="en-US" altLang="en-US" sz="5400" dirty="0">
              <a:solidFill>
                <a:schemeClr val="tx1">
                  <a:lumMod val="85000"/>
                </a:schemeClr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B1A96A0B-111E-4A86-94BA-D1AA0B343559}"/>
              </a:ext>
            </a:extLst>
          </p:cNvPr>
          <p:cNvSpPr/>
          <p:nvPr/>
        </p:nvSpPr>
        <p:spPr>
          <a:xfrm>
            <a:off x="5943600" y="1325563"/>
            <a:ext cx="2957782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Κωνσταντίνος Κ.</a:t>
            </a:r>
          </a:p>
        </p:txBody>
      </p:sp>
      <p:pic>
        <p:nvPicPr>
          <p:cNvPr id="4" name="Picture 3" descr="A picture containing table, sitting, indoor, food&#10;&#10;Description automatically generated">
            <a:extLst>
              <a:ext uri="{FF2B5EF4-FFF2-40B4-BE49-F238E27FC236}">
                <a16:creationId xmlns:a16="http://schemas.microsoft.com/office/drawing/2014/main" id="{026B5435-C46F-49D2-A9DE-E6720546AA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644" y="771525"/>
            <a:ext cx="4650958" cy="3644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picture containing bag&#10;&#10;Description automatically generated">
            <a:extLst>
              <a:ext uri="{FF2B5EF4-FFF2-40B4-BE49-F238E27FC236}">
                <a16:creationId xmlns:a16="http://schemas.microsoft.com/office/drawing/2014/main" id="{4AA13500-934E-4E49-B8B7-9E6D41C2CB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226" y="3048000"/>
            <a:ext cx="4729907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3A2B78BB-D028-4F0C-AE8E-58E7FA16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4169806"/>
            <a:ext cx="7010400" cy="2496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 picture containing decorated, colorful, painted, sitting&#10;&#10;Description automatically generated">
            <a:extLst>
              <a:ext uri="{FF2B5EF4-FFF2-40B4-BE49-F238E27FC236}">
                <a16:creationId xmlns:a16="http://schemas.microsoft.com/office/drawing/2014/main" id="{B5339385-0A19-4A6D-8458-4A2DBFB11F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183852"/>
            <a:ext cx="3617470" cy="2714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B1A96A0B-111E-4A86-94BA-D1AA0B343559}"/>
              </a:ext>
            </a:extLst>
          </p:cNvPr>
          <p:cNvSpPr/>
          <p:nvPr/>
        </p:nvSpPr>
        <p:spPr>
          <a:xfrm rot="2248130">
            <a:off x="6686001" y="5082775"/>
            <a:ext cx="2558192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Κωνσταντίνος Κ.</a:t>
            </a:r>
          </a:p>
        </p:txBody>
      </p:sp>
      <p:pic>
        <p:nvPicPr>
          <p:cNvPr id="10" name="Picture 9" descr="A picture containing bedroom, table, room, bed&#10;&#10;Description automatically generated">
            <a:extLst>
              <a:ext uri="{FF2B5EF4-FFF2-40B4-BE49-F238E27FC236}">
                <a16:creationId xmlns:a16="http://schemas.microsoft.com/office/drawing/2014/main" id="{47BF6953-DBC5-4005-904A-45D2A5C79D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856" y="1066876"/>
            <a:ext cx="3746195" cy="2793443"/>
          </a:xfrm>
          <a:prstGeom prst="round2DiagRect">
            <a:avLst>
              <a:gd name="adj1" fmla="val 16667"/>
              <a:gd name="adj2" fmla="val 35462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Βέλος: Αριστερό 1">
            <a:extLst>
              <a:ext uri="{FF2B5EF4-FFF2-40B4-BE49-F238E27FC236}">
                <a16:creationId xmlns:a16="http://schemas.microsoft.com/office/drawing/2014/main" id="{52EB8F37-7353-49C0-8931-2FD54EED807E}"/>
              </a:ext>
            </a:extLst>
          </p:cNvPr>
          <p:cNvSpPr/>
          <p:nvPr/>
        </p:nvSpPr>
        <p:spPr>
          <a:xfrm rot="20340884">
            <a:off x="7198224" y="-790"/>
            <a:ext cx="1779954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Μάριος</a:t>
            </a:r>
          </a:p>
        </p:txBody>
      </p:sp>
      <p:sp>
        <p:nvSpPr>
          <p:cNvPr id="13" name="Βέλος: Αριστερό 1">
            <a:extLst>
              <a:ext uri="{FF2B5EF4-FFF2-40B4-BE49-F238E27FC236}">
                <a16:creationId xmlns:a16="http://schemas.microsoft.com/office/drawing/2014/main" id="{7F01B2BE-8FAD-43E3-9489-E66DD7E4B467}"/>
              </a:ext>
            </a:extLst>
          </p:cNvPr>
          <p:cNvSpPr/>
          <p:nvPr/>
        </p:nvSpPr>
        <p:spPr>
          <a:xfrm rot="1126615" flipH="1">
            <a:off x="70044" y="23238"/>
            <a:ext cx="1779953" cy="1255712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A1E8A9A-1C1C-4C17-8E7A-92F284466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86510"/>
            <a:ext cx="8229600" cy="962025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sz="5400" dirty="0">
                <a:solidFill>
                  <a:schemeClr val="tx1">
                    <a:lumMod val="85000"/>
                  </a:schemeClr>
                </a:solidFill>
                <a:latin typeface="MariaAvraam" panose="02000000000000000000" pitchFamily="2" charset="0"/>
              </a:rPr>
              <a:t>Πάσχα</a:t>
            </a:r>
            <a:endParaRPr lang="en-US" altLang="en-US" sz="5400" dirty="0">
              <a:solidFill>
                <a:schemeClr val="tx1">
                  <a:lumMod val="85000"/>
                </a:schemeClr>
              </a:solidFill>
              <a:latin typeface="MariaAvraa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24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F0"/>
                </a:solidFill>
                <a:latin typeface="MariaAvraam" panose="02000000000000000000" pitchFamily="2" charset="0"/>
              </a:rPr>
              <a:t>Κατασκευές στο σπίτι</a:t>
            </a:r>
            <a:endParaRPr lang="en-US" altLang="en-US" dirty="0">
              <a:solidFill>
                <a:srgbClr val="00B0F0"/>
              </a:solidFill>
              <a:latin typeface="MariaAvraam" panose="02000000000000000000" pitchFamily="2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 rot="1519921">
            <a:off x="602832" y="2534807"/>
            <a:ext cx="2461639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Μαρίνα Αγάπη</a:t>
            </a:r>
          </a:p>
        </p:txBody>
      </p:sp>
      <p:pic>
        <p:nvPicPr>
          <p:cNvPr id="3" name="Picture 2" descr="A picture containing table, girl, little, sitting&#10;&#10;Description automatically generated">
            <a:extLst>
              <a:ext uri="{FF2B5EF4-FFF2-40B4-BE49-F238E27FC236}">
                <a16:creationId xmlns:a16="http://schemas.microsoft.com/office/drawing/2014/main" id="{D519439A-C3C5-46CA-892A-EF0BF04D60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1242460"/>
            <a:ext cx="3924502" cy="3134594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A picture containing table, room&#10;&#10;Description automatically generated">
            <a:extLst>
              <a:ext uri="{FF2B5EF4-FFF2-40B4-BE49-F238E27FC236}">
                <a16:creationId xmlns:a16="http://schemas.microsoft.com/office/drawing/2014/main" id="{1740D51C-2F39-4BA4-B9D8-DF580F74D8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" y="4495800"/>
            <a:ext cx="7708900" cy="2039729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3593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FF"/>
                </a:solidFill>
                <a:latin typeface="MariaAvraam" panose="02000000000000000000" pitchFamily="2" charset="0"/>
              </a:rPr>
              <a:t>Κατασκευές με ζυμαράκι</a:t>
            </a:r>
            <a:endParaRPr lang="en-US" altLang="en-US" dirty="0">
              <a:solidFill>
                <a:srgbClr val="FF00FF"/>
              </a:solidFill>
              <a:latin typeface="MariaAvraam" panose="02000000000000000000" pitchFamily="2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>
            <a:off x="1981200" y="1831182"/>
            <a:ext cx="2233039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Άντρεα Χ.</a:t>
            </a:r>
          </a:p>
        </p:txBody>
      </p:sp>
      <p:pic>
        <p:nvPicPr>
          <p:cNvPr id="4" name="Picture 3" descr="A picture containing little, elephant, red, small&#10;&#10;Description automatically generated">
            <a:extLst>
              <a:ext uri="{FF2B5EF4-FFF2-40B4-BE49-F238E27FC236}">
                <a16:creationId xmlns:a16="http://schemas.microsoft.com/office/drawing/2014/main" id="{AF3115E1-08DE-4EDD-84F3-0D3DFBB2D0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391" y="1201340"/>
            <a:ext cx="3848867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3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Βέλος: Δεξιό 11">
            <a:extLst>
              <a:ext uri="{FF2B5EF4-FFF2-40B4-BE49-F238E27FC236}">
                <a16:creationId xmlns:a16="http://schemas.microsoft.com/office/drawing/2014/main" id="{B9787007-D1C1-411B-9C94-5BEF9C13F1B0}"/>
              </a:ext>
            </a:extLst>
          </p:cNvPr>
          <p:cNvSpPr/>
          <p:nvPr/>
        </p:nvSpPr>
        <p:spPr>
          <a:xfrm flipH="1">
            <a:off x="5410200" y="5334000"/>
            <a:ext cx="2362200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Δέσποινα</a:t>
            </a:r>
          </a:p>
        </p:txBody>
      </p:sp>
      <p:pic>
        <p:nvPicPr>
          <p:cNvPr id="9" name="Picture 8" descr="A picture containing food, flower, table&#10;&#10;Description automatically generated">
            <a:extLst>
              <a:ext uri="{FF2B5EF4-FFF2-40B4-BE49-F238E27FC236}">
                <a16:creationId xmlns:a16="http://schemas.microsoft.com/office/drawing/2014/main" id="{7050ED02-8250-4276-B8EA-5B8A49DCC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352800"/>
            <a:ext cx="4217193" cy="3012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3D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896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87C6A7CE-3D7B-4F02-84BA-F62F4842A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00B050"/>
                </a:solidFill>
                <a:latin typeface="MariaAvraam" panose="02000000000000000000" pitchFamily="2" charset="0"/>
              </a:rPr>
              <a:t>Κατασκευές με ζυμαράκι</a:t>
            </a:r>
            <a:endParaRPr lang="en-US" altLang="en-US" dirty="0">
              <a:solidFill>
                <a:srgbClr val="00B050"/>
              </a:solidFill>
              <a:latin typeface="MariaAvraam" panose="02000000000000000000" pitchFamily="2" charset="0"/>
            </a:endParaRPr>
          </a:p>
        </p:txBody>
      </p:sp>
      <p:sp>
        <p:nvSpPr>
          <p:cNvPr id="12" name="Βέλος: Δεξιό 11">
            <a:extLst>
              <a:ext uri="{FF2B5EF4-FFF2-40B4-BE49-F238E27FC236}">
                <a16:creationId xmlns:a16="http://schemas.microsoft.com/office/drawing/2014/main" id="{3A3C8233-FD31-4489-B504-9FD9513214C8}"/>
              </a:ext>
            </a:extLst>
          </p:cNvPr>
          <p:cNvSpPr/>
          <p:nvPr/>
        </p:nvSpPr>
        <p:spPr>
          <a:xfrm>
            <a:off x="1905000" y="1752600"/>
            <a:ext cx="2233039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Μάριος</a:t>
            </a:r>
          </a:p>
        </p:txBody>
      </p:sp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C447338B-0154-4928-9A4D-220097E4E4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32" y="3180556"/>
            <a:ext cx="4132742" cy="3304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Βέλος: Δεξιό 11">
            <a:extLst>
              <a:ext uri="{FF2B5EF4-FFF2-40B4-BE49-F238E27FC236}">
                <a16:creationId xmlns:a16="http://schemas.microsoft.com/office/drawing/2014/main" id="{B9787007-D1C1-411B-9C94-5BEF9C13F1B0}"/>
              </a:ext>
            </a:extLst>
          </p:cNvPr>
          <p:cNvSpPr/>
          <p:nvPr/>
        </p:nvSpPr>
        <p:spPr>
          <a:xfrm flipH="1">
            <a:off x="5578713" y="4906962"/>
            <a:ext cx="2362200" cy="1150937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C00000"/>
                </a:solidFill>
                <a:latin typeface="MariaAvraam" panose="02000000000000000000" pitchFamily="2" charset="0"/>
              </a:rPr>
              <a:t>Σπύρος</a:t>
            </a:r>
          </a:p>
        </p:txBody>
      </p:sp>
      <p:pic>
        <p:nvPicPr>
          <p:cNvPr id="3" name="Picture 2" descr="A picture containing indoor, person, sitting, man&#10;&#10;Description automatically generated">
            <a:extLst>
              <a:ext uri="{FF2B5EF4-FFF2-40B4-BE49-F238E27FC236}">
                <a16:creationId xmlns:a16="http://schemas.microsoft.com/office/drawing/2014/main" id="{DBC9E7D5-59B5-471B-9CF9-116AE401A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396" y="1164431"/>
            <a:ext cx="4141072" cy="2957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582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F60B52F-FD95-4DE8-A32F-C1F9D753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017" y="-125512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Φυτεύουμε σποράκια</a:t>
            </a:r>
            <a:endParaRPr lang="en-US" altLang="en-US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7" name="Βέλος: Δεξιό 6">
            <a:extLst>
              <a:ext uri="{FF2B5EF4-FFF2-40B4-BE49-F238E27FC236}">
                <a16:creationId xmlns:a16="http://schemas.microsoft.com/office/drawing/2014/main" id="{A8639BFB-FFA4-4AE9-8077-23A6E8A0DC01}"/>
              </a:ext>
            </a:extLst>
          </p:cNvPr>
          <p:cNvSpPr/>
          <p:nvPr/>
        </p:nvSpPr>
        <p:spPr>
          <a:xfrm>
            <a:off x="617064" y="4991100"/>
            <a:ext cx="2200850" cy="1371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Δέσποινα </a:t>
            </a:r>
          </a:p>
        </p:txBody>
      </p:sp>
      <p:pic>
        <p:nvPicPr>
          <p:cNvPr id="10" name="Picture 9" descr="A bowl of food on a table&#10;&#10;Description automatically generated">
            <a:extLst>
              <a:ext uri="{FF2B5EF4-FFF2-40B4-BE49-F238E27FC236}">
                <a16:creationId xmlns:a16="http://schemas.microsoft.com/office/drawing/2014/main" id="{63ECCB23-D894-4236-961C-DEBC1F418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69888"/>
            <a:ext cx="3015877" cy="302111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C7400FD-756C-4B24-8BCA-53B65C2C3C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377" y="2882900"/>
            <a:ext cx="2604063" cy="3810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22773ED0-584F-4044-ABD1-8C170C7A99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023" y="1524000"/>
            <a:ext cx="2814594" cy="38100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F60B52F-FD95-4DE8-A32F-C1F9D753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249" y="-53847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Φυτεύουμε σποράκια</a:t>
            </a:r>
            <a:endParaRPr lang="en-US" altLang="en-US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847CB928-96D7-4E85-96D8-17B67A526E1C}"/>
              </a:ext>
            </a:extLst>
          </p:cNvPr>
          <p:cNvSpPr/>
          <p:nvPr/>
        </p:nvSpPr>
        <p:spPr>
          <a:xfrm flipH="1">
            <a:off x="1287184" y="5289009"/>
            <a:ext cx="2497159" cy="122555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Μάριος </a:t>
            </a:r>
          </a:p>
        </p:txBody>
      </p:sp>
      <p:pic>
        <p:nvPicPr>
          <p:cNvPr id="12" name="Picture 11" descr="A bowl of food on a table&#10;&#10;Description automatically generated">
            <a:extLst>
              <a:ext uri="{FF2B5EF4-FFF2-40B4-BE49-F238E27FC236}">
                <a16:creationId xmlns:a16="http://schemas.microsoft.com/office/drawing/2014/main" id="{9B1644B2-F039-4C20-B43F-E104028B16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96" y="1257300"/>
            <a:ext cx="2981873" cy="364286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A5DCFDF-A3B5-4BC0-83A6-861D87205B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1373600"/>
            <a:ext cx="2733860" cy="3642868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37FD47A1-ED0A-4DE2-9E8D-A2A97DFED6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045" y="3187095"/>
            <a:ext cx="2497159" cy="3327464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12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2F60B52F-FD95-4DE8-A32F-C1F9D7535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249" y="-53847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l-GR" altLang="en-US" dirty="0">
                <a:solidFill>
                  <a:srgbClr val="FF0000"/>
                </a:solidFill>
                <a:latin typeface="MariaAvraam" panose="02000000000000000000" pitchFamily="2" charset="0"/>
              </a:rPr>
              <a:t>Φυτεύουμε σποράκια</a:t>
            </a:r>
            <a:endParaRPr lang="en-US" altLang="en-US" dirty="0">
              <a:solidFill>
                <a:srgbClr val="FF0000"/>
              </a:solidFill>
              <a:latin typeface="MariaAvraam" panose="02000000000000000000" pitchFamily="2" charset="0"/>
            </a:endParaRPr>
          </a:p>
        </p:txBody>
      </p:sp>
      <p:sp>
        <p:nvSpPr>
          <p:cNvPr id="2" name="Βέλος: Αριστερό 1">
            <a:extLst>
              <a:ext uri="{FF2B5EF4-FFF2-40B4-BE49-F238E27FC236}">
                <a16:creationId xmlns:a16="http://schemas.microsoft.com/office/drawing/2014/main" id="{847CB928-96D7-4E85-96D8-17B67A526E1C}"/>
              </a:ext>
            </a:extLst>
          </p:cNvPr>
          <p:cNvSpPr/>
          <p:nvPr/>
        </p:nvSpPr>
        <p:spPr>
          <a:xfrm rot="19780036" flipH="1">
            <a:off x="2576942" y="5194873"/>
            <a:ext cx="2497159" cy="122555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altLang="el-GR" sz="2400" dirty="0">
                <a:solidFill>
                  <a:srgbClr val="FF0000"/>
                </a:solidFill>
                <a:latin typeface="MariaAvraam" panose="02000000000000000000" pitchFamily="2" charset="0"/>
              </a:rPr>
              <a:t>Ανδρέας Α. </a:t>
            </a:r>
          </a:p>
        </p:txBody>
      </p:sp>
      <p:pic>
        <p:nvPicPr>
          <p:cNvPr id="6" name="Picture 5" descr="A picture containing sitting, table, banana, food&#10;&#10;Description automatically generated">
            <a:extLst>
              <a:ext uri="{FF2B5EF4-FFF2-40B4-BE49-F238E27FC236}">
                <a16:creationId xmlns:a16="http://schemas.microsoft.com/office/drawing/2014/main" id="{F76F5DC7-8895-449F-BB06-5997E6C8CC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8" y="1190339"/>
            <a:ext cx="3299871" cy="3457861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EF671F3A-25EC-4F63-BB3C-C82017A7A2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1219200"/>
            <a:ext cx="4164290" cy="34290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8317436"/>
      </p:ext>
    </p:extLst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Slit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lit 2">
    <a:dk1>
      <a:srgbClr val="674E2F"/>
    </a:dk1>
    <a:lt1>
      <a:srgbClr val="FFFFFF"/>
    </a:lt1>
    <a:dk2>
      <a:srgbClr val="533F27"/>
    </a:dk2>
    <a:lt2>
      <a:srgbClr val="D8B274"/>
    </a:lt2>
    <a:accent1>
      <a:srgbClr val="CC9900"/>
    </a:accent1>
    <a:accent2>
      <a:srgbClr val="8F5F2F"/>
    </a:accent2>
    <a:accent3>
      <a:srgbClr val="B3AFAC"/>
    </a:accent3>
    <a:accent4>
      <a:srgbClr val="DADADA"/>
    </a:accent4>
    <a:accent5>
      <a:srgbClr val="E2CAAA"/>
    </a:accent5>
    <a:accent6>
      <a:srgbClr val="81552A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139</Words>
  <Application>Microsoft Office PowerPoint</Application>
  <PresentationFormat>On-screen Show (4:3)</PresentationFormat>
  <Paragraphs>88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MariaAvraam</vt:lpstr>
      <vt:lpstr>Tahoma</vt:lpstr>
      <vt:lpstr>Wingdings</vt:lpstr>
      <vt:lpstr>Slit</vt:lpstr>
      <vt:lpstr> Μένουμε σπίτι και μαθαίνουμε παίζοντας!!!</vt:lpstr>
      <vt:lpstr>Κατασκευές στο σπίτι</vt:lpstr>
      <vt:lpstr>Κατασκευές στο σπίτι</vt:lpstr>
      <vt:lpstr>Κατασκευές στο σπίτι</vt:lpstr>
      <vt:lpstr>Κατασκευές με ζυμαράκι</vt:lpstr>
      <vt:lpstr>Κατασκευές με ζυμαράκι</vt:lpstr>
      <vt:lpstr>Φυτεύουμε σποράκια</vt:lpstr>
      <vt:lpstr>Φυτεύουμε σποράκια</vt:lpstr>
      <vt:lpstr>Φυτεύουμε σποράκια</vt:lpstr>
      <vt:lpstr>Πως περνώ στο σπίτι</vt:lpstr>
      <vt:lpstr>Μαθηματικά</vt:lpstr>
      <vt:lpstr>Μαθηματικά</vt:lpstr>
      <vt:lpstr>Μαθηματικά</vt:lpstr>
      <vt:lpstr>Μαθηματικά</vt:lpstr>
      <vt:lpstr>PowerPoint Presentation</vt:lpstr>
      <vt:lpstr>Μαθηματικά</vt:lpstr>
      <vt:lpstr>Γλώσσα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Γλώσσα </vt:lpstr>
      <vt:lpstr>Παραμύθια </vt:lpstr>
      <vt:lpstr>Παραμύθια </vt:lpstr>
      <vt:lpstr>Πάσχα</vt:lpstr>
      <vt:lpstr>Πάσχα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Πάσχα</dc:title>
  <dc:creator>user</dc:creator>
  <cp:lastModifiedBy>Μαρία Χριστοδούλου</cp:lastModifiedBy>
  <cp:revision>122</cp:revision>
  <dcterms:created xsi:type="dcterms:W3CDTF">2009-04-06T18:25:22Z</dcterms:created>
  <dcterms:modified xsi:type="dcterms:W3CDTF">2020-05-19T19:20:46Z</dcterms:modified>
</cp:coreProperties>
</file>