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9" r:id="rId4"/>
    <p:sldId id="260" r:id="rId5"/>
    <p:sldId id="288" r:id="rId6"/>
    <p:sldId id="285" r:id="rId7"/>
    <p:sldId id="282" r:id="rId8"/>
    <p:sldId id="281" r:id="rId9"/>
    <p:sldId id="280" r:id="rId10"/>
    <p:sldId id="272" r:id="rId11"/>
    <p:sldId id="287" r:id="rId12"/>
    <p:sldId id="261" r:id="rId13"/>
    <p:sldId id="276" r:id="rId14"/>
    <p:sldId id="277" r:id="rId15"/>
    <p:sldId id="274" r:id="rId16"/>
    <p:sldId id="284" r:id="rId17"/>
    <p:sldId id="278" r:id="rId18"/>
    <p:sldId id="265" r:id="rId19"/>
    <p:sldId id="290" r:id="rId20"/>
    <p:sldId id="279" r:id="rId21"/>
    <p:sldId id="275" r:id="rId22"/>
    <p:sldId id="289" r:id="rId23"/>
    <p:sldId id="26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XoAbHrWbBniwYxLhH0nqqA==" hashData="/ybjHrSrRfpCCWyqu3uNdcGcVKXXI2WjewSFl7Xs36/INQaEV5EHMiWMhTmBg3GBUab0Zdj4dcvQk3we/MRtQ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  <p:cmAuthor id="2" name="Unknown User1" initials="Unknown User1" lastIdx="2" clrIdx="1"/>
  <p:cmAuthor id="3" name="Unknown User2" initials="Unknown User2" lastIdx="1" clrIdx="2"/>
  <p:cmAuthor id="4" name="Unknown User3" initials="Unknown User3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E3F226"/>
    <a:srgbClr val="FF00FF"/>
    <a:srgbClr val="CBF18D"/>
    <a:srgbClr val="EB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6" d="100"/>
          <a:sy n="76" d="100"/>
        </p:scale>
        <p:origin x="14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353B1C6-E770-47AB-ABA7-AA494934AC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FC678B1-24E0-4C88-8EFA-F26B2CA14C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B6956D8-FA88-43D5-8C2F-6AA7602184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E7DAF-3E33-4A3C-9EA9-3D26833D062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B7650-31CE-44F4-9E28-61C24BC07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C3281-4AC9-4C37-9CD0-103A9A44D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DA6D-D61A-4744-8AF2-5AB967313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55E64BC-AC0A-4B05-BC3B-1A8F52553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9CB987-B4AC-4B0B-A582-47483209E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4A5ABE-B63E-4D14-ABDB-CE2E6379E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CBF0-11E1-4D89-B7F8-A33EE7F86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0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A031893-44A9-4724-8EF6-5D274FE2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88783CA-921D-4894-9272-4455C9E93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C02104-0B55-4C1A-9742-D4A5368AC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1854-7A71-4A14-8E99-B1566F5F2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56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D393B31-1920-4648-8535-B8EABC1E4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2F5168B-3CF1-458E-B72C-CFBE118A4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C2ED207-3BCD-4148-97B1-F2816DB11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D036-8E92-4FBD-8236-1AD38E2D2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A4D8B3-8299-4338-ACA6-CD1852B64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2DCFFF-AB79-48E0-BFDA-D17C0540F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960DD3F-626F-4216-ABC6-D77D83D94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02A7F-8CA6-4DC8-8AEB-BDF495988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9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63CA6A-1F35-4289-9326-4650C6657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D26E81-5624-4550-9E9A-7905A01C9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DF13EAD-BD68-4AB3-AB37-211C3448E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DDBE-4602-49E0-B3D1-AF24D4CAF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7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132BAB7-77E4-4384-8A53-4F567076C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9E86336-0A85-4626-A8D0-7867FC4D9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5FF70E-3DB8-4DFB-A1AB-70188971C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1DA5-E713-4A56-92B4-D252E0D55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6B335DA-413F-494E-90C2-F1BAD6CC7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23ADAA2-4014-4880-868F-8B4087A4C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E0DE936-C5A9-4BA0-B4E1-B4F2307AC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1B2A-F979-49CA-B3CF-0B68A1695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F025A5D-DF05-4A1B-8C13-0C13CAB07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35433C5-AC72-4031-A0C0-E491FDD2A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95AAFE-15FC-4019-95B5-908C15178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1DBB-CED5-4495-A765-DF59EBE50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5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E13249-CF7E-43D4-8351-2EE517FC2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D6BCF46-74CD-4A26-B8D9-5DE8C9AE0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FF11B71-A9DF-444D-8258-C1C8D3AD5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76DA-9C4C-4766-8B0C-79C3D564F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2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6A8498-9803-4E91-9103-F0ABA03E0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A35BD6B-DB33-4112-8000-07E889E31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428C817-1557-4D67-B5BA-4D0002A13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CE3D-1B9E-45F1-A3ED-F3B12979D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42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EAAFBBB-79C1-4577-88D6-B6E0A93261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34EEF176-D51C-4B28-AB46-13F1817071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57A75B0-20B3-409B-BA33-8DC8879940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1099AB2-234D-47D3-9CA4-0F71C49E9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472F4AB8-7749-4EE4-AD24-0883B2EC9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B97D8A5B-2144-4904-8C0D-F9093507CF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F0B542F6-33F6-436D-B1A0-02E74E9ECD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B816C5DB-4AE4-49C1-92E1-4AC79AB6B0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DF2D675-FDDB-4550-92EC-8A3C0877A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2">
            <a:extLst>
              <a:ext uri="{FF2B5EF4-FFF2-40B4-BE49-F238E27FC236}">
                <a16:creationId xmlns:a16="http://schemas.microsoft.com/office/drawing/2014/main" id="{8AE61CDD-EA3C-4723-92ED-B7EB50898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538" y="266700"/>
            <a:ext cx="34925" cy="46038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4450006D-B3A3-4198-9282-D21B7C406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1630363"/>
            <a:ext cx="8229600" cy="2220912"/>
          </a:xfrm>
        </p:spPr>
        <p:txBody>
          <a:bodyPr/>
          <a:lstStyle/>
          <a:p>
            <a:pPr eaLnBrk="1" hangingPunct="1">
              <a:defRPr/>
            </a:pPr>
            <a:br>
              <a:rPr lang="el-GR" altLang="en-US" b="1" i="1" dirty="0">
                <a:solidFill>
                  <a:srgbClr val="0070C0"/>
                </a:solidFill>
              </a:rPr>
            </a:br>
            <a:r>
              <a:rPr lang="el-GR" altLang="en-US" b="1" i="1" dirty="0">
                <a:solidFill>
                  <a:srgbClr val="C00000"/>
                </a:solidFill>
                <a:latin typeface="MariaAvraam" panose="02000000000000000000" pitchFamily="2" charset="0"/>
              </a:rPr>
              <a:t>Μένουμε σπίτι και</a:t>
            </a:r>
            <a:br>
              <a:rPr lang="el-GR" altLang="en-US" b="1" i="1" dirty="0">
                <a:solidFill>
                  <a:srgbClr val="C00000"/>
                </a:solidFill>
                <a:latin typeface="MariaAvraam" panose="02000000000000000000" pitchFamily="2" charset="0"/>
              </a:rPr>
            </a:br>
            <a:r>
              <a:rPr lang="el-GR" altLang="en-US" b="1" i="1" dirty="0">
                <a:solidFill>
                  <a:srgbClr val="C00000"/>
                </a:solidFill>
                <a:latin typeface="MariaAvraam" panose="02000000000000000000" pitchFamily="2" charset="0"/>
              </a:rPr>
              <a:t>μαθαίνουμε παίζοντας</a:t>
            </a:r>
            <a:r>
              <a:rPr lang="el-GR" altLang="en-US" b="1" i="1" dirty="0">
                <a:solidFill>
                  <a:srgbClr val="C00000"/>
                </a:solidFill>
              </a:rPr>
              <a:t>!!!!</a:t>
            </a:r>
            <a:endParaRPr lang="en-US" altLang="en-US" b="1" i="1" dirty="0">
              <a:solidFill>
                <a:srgbClr val="C0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15647E-DA02-4FBE-9421-EFE369A5A9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41743">
            <a:off x="311010" y="461962"/>
            <a:ext cx="2789237" cy="19240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0C7031A-3400-4F99-8FF0-1FFFC056E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2250">
            <a:off x="6129197" y="341312"/>
            <a:ext cx="2797175" cy="21399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51411F-E49D-4692-98E5-61AF2FC56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2519">
            <a:off x="404813" y="4097338"/>
            <a:ext cx="3076575" cy="237331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443A714-FEEE-4729-A48A-C882D9196F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50" y="3860800"/>
            <a:ext cx="3729038" cy="12461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217F27E-3766-4A8A-9B3C-EC87EF0399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5410200"/>
            <a:ext cx="4249738" cy="1219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4E2629-7F84-4A3F-B2FE-79CD151B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9538"/>
            <a:ext cx="82296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kern="0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9EC92F8-13F6-4FE1-A145-08F8605B2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18" y="1537110"/>
            <a:ext cx="5448782" cy="3783779"/>
          </a:xfrm>
          <a:prstGeom prst="rect">
            <a:avLst/>
          </a:prstGeom>
          <a:solidFill>
            <a:srgbClr val="92D050"/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1801E9E-8C7C-4578-BFC7-5577E2FA0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2213638"/>
            <a:ext cx="3467582" cy="4519094"/>
          </a:xfrm>
          <a:prstGeom prst="rect">
            <a:avLst/>
          </a:prstGeom>
          <a:solidFill>
            <a:srgbClr val="92D050"/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CD24D859-1EC1-4F95-9351-0242D9A361E0}"/>
              </a:ext>
            </a:extLst>
          </p:cNvPr>
          <p:cNvSpPr/>
          <p:nvPr/>
        </p:nvSpPr>
        <p:spPr>
          <a:xfrm rot="19715864">
            <a:off x="2625725" y="5124450"/>
            <a:ext cx="2286000" cy="12255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Ελισάβετ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CDC60C8-B158-4144-A4B0-D871F6E02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033" y="1600200"/>
            <a:ext cx="6493933" cy="4495800"/>
          </a:xfr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49BA067-6914-4221-8334-1F7F54CCDC6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320CDC3F-5DF6-4ECF-9EC9-35247BB0BAF4}"/>
              </a:ext>
            </a:extLst>
          </p:cNvPr>
          <p:cNvSpPr/>
          <p:nvPr/>
        </p:nvSpPr>
        <p:spPr>
          <a:xfrm rot="20249435">
            <a:off x="160338" y="3657600"/>
            <a:ext cx="2209800" cy="12319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Ελισάβετ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92DDD6E-48FF-4EC1-B5E5-84BF78A38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87325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00B82-F4C6-480A-80B2-9C2FD0DE4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463675"/>
            <a:ext cx="3875088" cy="4845050"/>
          </a:xfrm>
          <a:prstGeom prst="rect">
            <a:avLst/>
          </a:prstGeom>
          <a:ln w="101600"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1285F0-2144-49AC-8AF9-6669B17E1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608141"/>
            <a:ext cx="5198628" cy="3097213"/>
          </a:xfrm>
          <a:prstGeom prst="rect">
            <a:avLst/>
          </a:prstGeom>
          <a:ln w="104775"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E71F6BF3-1394-4B8A-A3D3-2D9E3B567BDB}"/>
              </a:ext>
            </a:extLst>
          </p:cNvPr>
          <p:cNvSpPr/>
          <p:nvPr/>
        </p:nvSpPr>
        <p:spPr>
          <a:xfrm rot="20747472">
            <a:off x="5549900" y="650875"/>
            <a:ext cx="2667000" cy="1190625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n-US" sz="2400" dirty="0">
                <a:solidFill>
                  <a:srgbClr val="0070C0"/>
                </a:solidFill>
                <a:latin typeface="MariaAvraam" panose="02000000000000000000" pitchFamily="2" charset="0"/>
              </a:rPr>
              <a:t>Ελένη Π</a:t>
            </a:r>
            <a:endParaRPr lang="en-US" altLang="en-US" sz="2400" dirty="0">
              <a:solidFill>
                <a:srgbClr val="0070C0"/>
              </a:solidFill>
              <a:latin typeface="MariaAvraam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2227-ECD9-45D6-98ED-DDA96174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-13176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dirty="0">
              <a:latin typeface="MariaAvraa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DF047-8956-46CA-937E-B49F09415F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59357" y="1764026"/>
            <a:ext cx="5330419" cy="3706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D98AF-E743-46F4-BE9C-1A6D3FF02B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81" y="2698832"/>
            <a:ext cx="4887107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Βέλος: Αριστερό 3">
            <a:extLst>
              <a:ext uri="{FF2B5EF4-FFF2-40B4-BE49-F238E27FC236}">
                <a16:creationId xmlns:a16="http://schemas.microsoft.com/office/drawing/2014/main" id="{77E1D21D-E421-4C07-96AF-4C359D247F2A}"/>
              </a:ext>
            </a:extLst>
          </p:cNvPr>
          <p:cNvSpPr/>
          <p:nvPr/>
        </p:nvSpPr>
        <p:spPr>
          <a:xfrm rot="20733870">
            <a:off x="4241800" y="790657"/>
            <a:ext cx="2667000" cy="115093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7030A0"/>
                </a:solidFill>
                <a:latin typeface="MariaAvraam" panose="02000000000000000000" pitchFamily="2" charset="0"/>
              </a:rPr>
              <a:t>Αίγλια</a:t>
            </a:r>
            <a:endParaRPr lang="en-US" altLang="el-GR" sz="2400" dirty="0">
              <a:solidFill>
                <a:srgbClr val="7030A0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42E48CD4-9B85-45FF-A922-20ED95B80430}"/>
              </a:ext>
            </a:extLst>
          </p:cNvPr>
          <p:cNvSpPr/>
          <p:nvPr/>
        </p:nvSpPr>
        <p:spPr>
          <a:xfrm rot="20520514">
            <a:off x="4689475" y="5648407"/>
            <a:ext cx="2203450" cy="10588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7030A0"/>
                </a:solidFill>
                <a:latin typeface="MariaAvraam" panose="02000000000000000000" pitchFamily="2" charset="0"/>
              </a:rPr>
              <a:t>Λάρα</a:t>
            </a:r>
            <a:endParaRPr lang="en-US" altLang="el-GR" sz="2400" dirty="0">
              <a:solidFill>
                <a:srgbClr val="7030A0"/>
              </a:solidFill>
              <a:latin typeface="MariaAvraam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D3CBD3-C087-4407-B9F2-2B709535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l-GR" dirty="0">
              <a:latin typeface="MariaAvraam" panose="02000000000000000000" pitchFamily="2" charset="0"/>
            </a:endParaRPr>
          </a:p>
        </p:txBody>
      </p:sp>
      <p:pic>
        <p:nvPicPr>
          <p:cNvPr id="4" name="Εικόνα 2">
            <a:extLst>
              <a:ext uri="{FF2B5EF4-FFF2-40B4-BE49-F238E27FC236}">
                <a16:creationId xmlns:a16="http://schemas.microsoft.com/office/drawing/2014/main" id="{8EC8A7D9-A06A-4CD5-9E60-653908C138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943273"/>
            <a:ext cx="4838793" cy="3628728"/>
          </a:xfrm>
          <a:solidFill>
            <a:schemeClr val="accent1">
              <a:lumMod val="40000"/>
              <a:lumOff val="60000"/>
            </a:scheme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21D693-ADB4-45F5-ADDE-2E6292CEDD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19454" y="2336736"/>
            <a:ext cx="4848612" cy="339403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488FF55E-5E90-42E8-A395-2BD09B6293EE}"/>
              </a:ext>
            </a:extLst>
          </p:cNvPr>
          <p:cNvSpPr/>
          <p:nvPr/>
        </p:nvSpPr>
        <p:spPr>
          <a:xfrm rot="19355987">
            <a:off x="506413" y="4538663"/>
            <a:ext cx="2536825" cy="12763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00B050"/>
                </a:solidFill>
              </a:rPr>
              <a:t>Λάρα</a:t>
            </a: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C3716DD7-FA3D-45A3-B718-A535D4B2A3BA}"/>
              </a:ext>
            </a:extLst>
          </p:cNvPr>
          <p:cNvSpPr/>
          <p:nvPr/>
        </p:nvSpPr>
        <p:spPr>
          <a:xfrm rot="19367646">
            <a:off x="6477000" y="400050"/>
            <a:ext cx="1905000" cy="10668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00B050"/>
                </a:solidFill>
                <a:latin typeface="MariaAvraam" panose="02000000000000000000" pitchFamily="2" charset="0"/>
              </a:rPr>
              <a:t>Αίγλια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464B-47A8-4C4B-B23C-6401567E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>
              <a:defRPr/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74D72AB-C798-4DF2-8C1D-42684D62A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38" y="2585757"/>
            <a:ext cx="4985608" cy="3570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44A88D5-3C34-49C4-8FE5-FE44B4C7C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61" y="1082284"/>
            <a:ext cx="3352800" cy="5623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Βέλος: Αριστερό 3">
            <a:extLst>
              <a:ext uri="{FF2B5EF4-FFF2-40B4-BE49-F238E27FC236}">
                <a16:creationId xmlns:a16="http://schemas.microsoft.com/office/drawing/2014/main" id="{9C9BC1EF-641B-4BB7-BCDF-BFFF76CCA6E1}"/>
              </a:ext>
            </a:extLst>
          </p:cNvPr>
          <p:cNvSpPr/>
          <p:nvPr/>
        </p:nvSpPr>
        <p:spPr>
          <a:xfrm rot="21033404">
            <a:off x="3489325" y="912813"/>
            <a:ext cx="2438400" cy="1158875"/>
          </a:xfrm>
          <a:prstGeom prst="lef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FF00"/>
                </a:solidFill>
                <a:latin typeface="MariaAvraam" panose="02000000000000000000" pitchFamily="2" charset="0"/>
              </a:rPr>
              <a:t>Θεόδωρος</a:t>
            </a: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A72303-960E-4AD3-AC59-3B9967DCD4F2}"/>
              </a:ext>
            </a:extLst>
          </p:cNvPr>
          <p:cNvSpPr/>
          <p:nvPr/>
        </p:nvSpPr>
        <p:spPr>
          <a:xfrm rot="19190247">
            <a:off x="6969125" y="1552575"/>
            <a:ext cx="2109788" cy="1189038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Ορέστης</a:t>
            </a:r>
            <a:endParaRPr lang="en-US" altLang="el-GR" sz="2400" dirty="0">
              <a:solidFill>
                <a:schemeClr val="accent2">
                  <a:lumMod val="50000"/>
                </a:schemeClr>
              </a:solidFill>
              <a:latin typeface="MariaAvraam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Θέση περιεχομένου 4">
            <a:extLst>
              <a:ext uri="{FF2B5EF4-FFF2-40B4-BE49-F238E27FC236}">
                <a16:creationId xmlns:a16="http://schemas.microsoft.com/office/drawing/2014/main" id="{E45D657D-E236-432C-8DEF-076A8D1AF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3713061"/>
            <a:ext cx="4670224" cy="3009359"/>
          </a:xfr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Εικόνα 6">
            <a:extLst>
              <a:ext uri="{FF2B5EF4-FFF2-40B4-BE49-F238E27FC236}">
                <a16:creationId xmlns:a16="http://schemas.microsoft.com/office/drawing/2014/main" id="{79A0E457-1E68-4B85-BD2C-B6379036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066800"/>
            <a:ext cx="4670425" cy="3068638"/>
          </a:xfrm>
          <a:prstGeom prst="rect">
            <a:avLst/>
          </a:prstGeom>
          <a:ln w="101600">
            <a:solidFill>
              <a:srgbClr val="0070C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46F80B-90B0-451C-9FAB-4E82A2C9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7C0F8278-634E-4FB2-8955-1BB3F881C56D}"/>
              </a:ext>
            </a:extLst>
          </p:cNvPr>
          <p:cNvSpPr/>
          <p:nvPr/>
        </p:nvSpPr>
        <p:spPr>
          <a:xfrm rot="19866090">
            <a:off x="5238750" y="1095375"/>
            <a:ext cx="3048000" cy="12192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0070C0"/>
                </a:solidFill>
                <a:latin typeface="MariaAvraam" panose="02000000000000000000" pitchFamily="2" charset="0"/>
              </a:rPr>
              <a:t>Ελένη 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40B51A8-895B-4F89-B5B6-78E98145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l-GR" dirty="0">
              <a:latin typeface="MariaAvraam" panose="02000000000000000000" pitchFamily="2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977BBDB-A7AB-4ADC-AA81-2D031D2D87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833439" y="4095189"/>
            <a:ext cx="6036569" cy="2695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36525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62D55E5-14C7-407C-AAF5-4DE8E5893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09905" y="104495"/>
            <a:ext cx="3333190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06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855A7FCB-05BD-4B9B-8A86-F681DDD786E8}"/>
              </a:ext>
            </a:extLst>
          </p:cNvPr>
          <p:cNvSpPr/>
          <p:nvPr/>
        </p:nvSpPr>
        <p:spPr>
          <a:xfrm rot="19666480">
            <a:off x="5584825" y="1035050"/>
            <a:ext cx="2819400" cy="1343025"/>
          </a:xfrm>
          <a:prstGeom prst="lef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Θεόδωρος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4607C5-8E9A-47F1-8002-9AA0DD4F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402797"/>
            <a:ext cx="3769059" cy="536366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4516" name="Rectangle 4">
            <a:extLst>
              <a:ext uri="{FF2B5EF4-FFF2-40B4-BE49-F238E27FC236}">
                <a16:creationId xmlns:a16="http://schemas.microsoft.com/office/drawing/2014/main" id="{A8E7267E-75FB-45C3-B319-37524DBB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Γλώσσα</a:t>
            </a:r>
            <a:r>
              <a:rPr lang="en-US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 - </a:t>
            </a:r>
            <a:r>
              <a:rPr lang="el-GR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Γραφή </a:t>
            </a:r>
            <a:endParaRPr lang="en-US" altLang="en-US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004625C-7C0B-4545-AA5E-1FA6DC29B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32235" y="1942831"/>
            <a:ext cx="5451675" cy="376905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E516E785-86F3-4441-8425-26382C99624E}"/>
              </a:ext>
            </a:extLst>
          </p:cNvPr>
          <p:cNvSpPr/>
          <p:nvPr/>
        </p:nvSpPr>
        <p:spPr>
          <a:xfrm rot="1677214">
            <a:off x="1123950" y="366713"/>
            <a:ext cx="2209800" cy="12811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bg2"/>
                </a:solidFill>
                <a:latin typeface="MariaAvraam" panose="02000000000000000000" pitchFamily="2" charset="0"/>
              </a:rPr>
              <a:t>Θεόδωρος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>
            <a:extLst>
              <a:ext uri="{FF2B5EF4-FFF2-40B4-BE49-F238E27FC236}">
                <a16:creationId xmlns:a16="http://schemas.microsoft.com/office/drawing/2014/main" id="{A8E7267E-75FB-45C3-B319-37524DBB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- Γραφή</a:t>
            </a:r>
            <a:endParaRPr lang="en-US" altLang="en-US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E516E785-86F3-4441-8425-26382C99624E}"/>
              </a:ext>
            </a:extLst>
          </p:cNvPr>
          <p:cNvSpPr/>
          <p:nvPr/>
        </p:nvSpPr>
        <p:spPr>
          <a:xfrm rot="1677214">
            <a:off x="1123950" y="366713"/>
            <a:ext cx="2209800" cy="12811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Αίγλια</a:t>
            </a:r>
          </a:p>
        </p:txBody>
      </p:sp>
      <p:pic>
        <p:nvPicPr>
          <p:cNvPr id="6" name="Picture 5" descr="A pencil and paper&#10;&#10;Description automatically generated">
            <a:extLst>
              <a:ext uri="{FF2B5EF4-FFF2-40B4-BE49-F238E27FC236}">
                <a16:creationId xmlns:a16="http://schemas.microsoft.com/office/drawing/2014/main" id="{EF2BDC2E-FF17-4372-8EC3-E2FF3650AA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905000"/>
            <a:ext cx="5710803" cy="46905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16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87C6A7CE-3D7B-4F02-84BA-F62F4842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00B0F0"/>
                </a:solidFill>
                <a:latin typeface="MariaAvraam" panose="02000000000000000000" pitchFamily="2" charset="0"/>
              </a:rPr>
              <a:t>Κατασκευές στο σπίτι</a:t>
            </a:r>
            <a:r>
              <a:rPr lang="en-US" altLang="en-US" dirty="0">
                <a:solidFill>
                  <a:srgbClr val="00B0F0"/>
                </a:solidFill>
                <a:latin typeface="MariaAvraam" panose="02000000000000000000" pitchFamily="2" charset="0"/>
              </a:rPr>
              <a:t>..</a:t>
            </a:r>
          </a:p>
        </p:txBody>
      </p:sp>
      <p:pic>
        <p:nvPicPr>
          <p:cNvPr id="4100" name="Εικόνα 4">
            <a:extLst>
              <a:ext uri="{FF2B5EF4-FFF2-40B4-BE49-F238E27FC236}">
                <a16:creationId xmlns:a16="http://schemas.microsoft.com/office/drawing/2014/main" id="{CC441737-225E-434E-8499-1826102D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876800" cy="36576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Εικόνα 2">
            <a:extLst>
              <a:ext uri="{FF2B5EF4-FFF2-40B4-BE49-F238E27FC236}">
                <a16:creationId xmlns:a16="http://schemas.microsoft.com/office/drawing/2014/main" id="{A48818A7-54EB-483B-87BC-0FEFBAB3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581400" cy="4419600"/>
          </a:xfrm>
          <a:prstGeom prst="rect">
            <a:avLst/>
          </a:prstGeom>
          <a:ln w="53975">
            <a:solidFill>
              <a:srgbClr val="00B0F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1F2299A9-EE16-46AE-BADC-EB9302E4883E}"/>
              </a:ext>
            </a:extLst>
          </p:cNvPr>
          <p:cNvSpPr/>
          <p:nvPr/>
        </p:nvSpPr>
        <p:spPr>
          <a:xfrm>
            <a:off x="3581400" y="5102225"/>
            <a:ext cx="1752600" cy="993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00B0F0"/>
                </a:solidFill>
                <a:latin typeface="MariaAvraam" panose="02000000000000000000" pitchFamily="2" charset="0"/>
              </a:rPr>
              <a:t>Άγγελος</a:t>
            </a: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A3C8233-FD31-4489-B504-9FD9513214C8}"/>
              </a:ext>
            </a:extLst>
          </p:cNvPr>
          <p:cNvSpPr/>
          <p:nvPr/>
        </p:nvSpPr>
        <p:spPr>
          <a:xfrm rot="18533893">
            <a:off x="625476" y="5073650"/>
            <a:ext cx="2005012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altLang="el-GR" sz="2400" dirty="0">
                <a:solidFill>
                  <a:srgbClr val="00B0F0"/>
                </a:solidFill>
                <a:latin typeface="MariaAvraam" panose="02000000000000000000" pitchFamily="2" charset="0"/>
              </a:rPr>
              <a:t>Θεόδωρος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FE7CAF7-9526-4B3C-ACA9-E55A052B6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370839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36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-Γραφή </a:t>
            </a:r>
            <a:endParaRPr lang="en-US" altLang="en-US" sz="3600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FCAB94-67E7-41F9-B10C-4AC9FBDAE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027" y="109811"/>
            <a:ext cx="5029200" cy="35051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5CF3543A-1312-422E-8F53-46408DE001D9}"/>
              </a:ext>
            </a:extLst>
          </p:cNvPr>
          <p:cNvSpPr/>
          <p:nvPr/>
        </p:nvSpPr>
        <p:spPr>
          <a:xfrm rot="19344314" flipH="1">
            <a:off x="1000902" y="4492012"/>
            <a:ext cx="2291716" cy="1063625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Θεόδωρος</a:t>
            </a:r>
          </a:p>
        </p:txBody>
      </p:sp>
      <p:pic>
        <p:nvPicPr>
          <p:cNvPr id="7" name="Εικόνα 3">
            <a:extLst>
              <a:ext uri="{FF2B5EF4-FFF2-40B4-BE49-F238E27FC236}">
                <a16:creationId xmlns:a16="http://schemas.microsoft.com/office/drawing/2014/main" id="{6F76E3F5-E13C-424F-B7BF-FEF5FA62AE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78204" y="2969938"/>
            <a:ext cx="5398769" cy="3790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- Γραφή</a:t>
            </a:r>
            <a:endParaRPr lang="en-US" dirty="0">
              <a:latin typeface="MariaAvraam" panose="02000000000000000000" pitchFamily="2" charset="0"/>
            </a:endParaRPr>
          </a:p>
        </p:txBody>
      </p:sp>
      <p:pic>
        <p:nvPicPr>
          <p:cNvPr id="15363" name="Εικόνα 4">
            <a:extLst>
              <a:ext uri="{FF2B5EF4-FFF2-40B4-BE49-F238E27FC236}">
                <a16:creationId xmlns:a16="http://schemas.microsoft.com/office/drawing/2014/main" id="{ADCB9223-558F-4772-B785-CAACC1D9A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2400" y="2128199"/>
            <a:ext cx="4058093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AA2CBC8-DC5A-4010-B8C3-D895F900F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98959">
            <a:off x="4042560" y="2551994"/>
            <a:ext cx="4497971" cy="3345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575F08D-5902-479F-978C-04E5DAD39AEC}"/>
              </a:ext>
            </a:extLst>
          </p:cNvPr>
          <p:cNvSpPr/>
          <p:nvPr/>
        </p:nvSpPr>
        <p:spPr>
          <a:xfrm rot="2280273">
            <a:off x="149225" y="628650"/>
            <a:ext cx="2362200" cy="12969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bg2"/>
                </a:solidFill>
                <a:latin typeface="MariaAvraam" panose="02000000000000000000" pitchFamily="2" charset="0"/>
              </a:rPr>
              <a:t>Ανδριανή</a:t>
            </a: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F48031-2DDF-4839-90CF-5F30D752E429}"/>
              </a:ext>
            </a:extLst>
          </p:cNvPr>
          <p:cNvSpPr/>
          <p:nvPr/>
        </p:nvSpPr>
        <p:spPr>
          <a:xfrm rot="19143265">
            <a:off x="5913438" y="985838"/>
            <a:ext cx="2590800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Ελένη 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07ED5D7E-9001-4A52-8235-B150A67E6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08" y="3123553"/>
            <a:ext cx="4448215" cy="3302000"/>
          </a:xfrm>
          <a:prstGeom prst="rect">
            <a:avLst/>
          </a:prstGeom>
          <a:ln w="228600" cap="sq" cmpd="thickThin">
            <a:solidFill>
              <a:srgbClr val="33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E2A9BDF-B0CD-4792-9377-7C278D5BC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57400" y="49530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sz="4000" kern="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- Γραφή</a:t>
            </a:r>
            <a:r>
              <a:rPr lang="el-GR" altLang="en-US" sz="6000" kern="0" dirty="0">
                <a:solidFill>
                  <a:schemeClr val="tx1"/>
                </a:solidFill>
                <a:latin typeface="MariaAvraam" panose="02000000000000000000" pitchFamily="2" charset="0"/>
              </a:rPr>
              <a:t> </a:t>
            </a:r>
            <a:endParaRPr lang="en-US" altLang="en-US" sz="6000" kern="0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Βέλος: Αριστερό 1">
            <a:extLst>
              <a:ext uri="{FF2B5EF4-FFF2-40B4-BE49-F238E27FC236}">
                <a16:creationId xmlns:a16="http://schemas.microsoft.com/office/drawing/2014/main" id="{3919BA15-EC4C-416B-BB7F-91107896E116}"/>
              </a:ext>
            </a:extLst>
          </p:cNvPr>
          <p:cNvSpPr/>
          <p:nvPr/>
        </p:nvSpPr>
        <p:spPr>
          <a:xfrm rot="2788260">
            <a:off x="5972504" y="5103130"/>
            <a:ext cx="2249488" cy="12557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Θεόδωρος</a:t>
            </a:r>
          </a:p>
        </p:txBody>
      </p:sp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4B8DBEA-053D-4130-960B-F209C2B81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15900"/>
            <a:ext cx="4233992" cy="4267200"/>
          </a:xfrm>
          <a:prstGeom prst="rect">
            <a:avLst/>
          </a:prstGeom>
          <a:ln w="228600" cap="sq" cmpd="thickThin">
            <a:solidFill>
              <a:srgbClr val="33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422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A1476A6-C855-4D69-B8AE-E806AC5DC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962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chemeClr val="tx1">
                    <a:lumMod val="85000"/>
                  </a:schemeClr>
                </a:solidFill>
                <a:latin typeface="MariaAvraam" panose="02000000000000000000" pitchFamily="2" charset="0"/>
              </a:rPr>
              <a:t>Πάσχα</a:t>
            </a:r>
            <a:endParaRPr lang="en-US" altLang="en-US" dirty="0">
              <a:solidFill>
                <a:schemeClr val="tx1">
                  <a:lumMod val="85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16387" name="Εικόνα 2">
            <a:extLst>
              <a:ext uri="{FF2B5EF4-FFF2-40B4-BE49-F238E27FC236}">
                <a16:creationId xmlns:a16="http://schemas.microsoft.com/office/drawing/2014/main" id="{F4740A6B-26AB-4B42-ACFD-7674D1237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600200"/>
            <a:ext cx="6638576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B1A96A0B-111E-4A86-94BA-D1AA0B343559}"/>
              </a:ext>
            </a:extLst>
          </p:cNvPr>
          <p:cNvSpPr/>
          <p:nvPr/>
        </p:nvSpPr>
        <p:spPr>
          <a:xfrm rot="20599374">
            <a:off x="6632575" y="2195513"/>
            <a:ext cx="2249488" cy="12557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Ευγενία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D2C9383-41D1-4988-9AD8-D2D435D77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FF"/>
                </a:solidFill>
                <a:latin typeface="MariaAvraam" panose="02000000000000000000" pitchFamily="2" charset="0"/>
              </a:rPr>
              <a:t>Πως περνώ στο σπίτι</a:t>
            </a:r>
            <a:r>
              <a:rPr lang="en-US" altLang="en-US" dirty="0">
                <a:solidFill>
                  <a:srgbClr val="FF00FF"/>
                </a:solidFill>
                <a:latin typeface="MariaAvraam" panose="02000000000000000000" pitchFamily="2" charset="0"/>
              </a:rPr>
              <a:t>..</a:t>
            </a:r>
            <a:r>
              <a:rPr lang="el-GR" altLang="en-US" dirty="0">
                <a:solidFill>
                  <a:srgbClr val="C00000"/>
                </a:solidFill>
                <a:latin typeface="MariaAvraam" panose="02000000000000000000" pitchFamily="2" charset="0"/>
              </a:rPr>
              <a:t>…</a:t>
            </a:r>
            <a:endParaRPr lang="en-US" altLang="en-US" dirty="0">
              <a:solidFill>
                <a:srgbClr val="C00000"/>
              </a:solidFill>
              <a:latin typeface="MariaAvraa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12675-870A-493C-808F-EE6A7E8A98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050" y="1809750"/>
            <a:ext cx="52959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57613BC4-0FF8-4416-A174-28E31FDEF1DC}"/>
              </a:ext>
            </a:extLst>
          </p:cNvPr>
          <p:cNvSpPr/>
          <p:nvPr/>
        </p:nvSpPr>
        <p:spPr>
          <a:xfrm>
            <a:off x="5638800" y="3276600"/>
            <a:ext cx="2057400" cy="11430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125" name="TextBox 3">
            <a:extLst>
              <a:ext uri="{FF2B5EF4-FFF2-40B4-BE49-F238E27FC236}">
                <a16:creationId xmlns:a16="http://schemas.microsoft.com/office/drawing/2014/main" id="{CB52E541-37ED-43ED-A851-FA302D858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58616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solidFill>
                  <a:srgbClr val="FF00FF"/>
                </a:solidFill>
              </a:rPr>
              <a:t>Αίγλια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5BCDFAA3-A890-4C21-9487-E111234BC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25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Παραμύθια</a:t>
            </a:r>
            <a:r>
              <a:rPr lang="en-US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..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AFB348-B284-4752-A9FE-CE1352B51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90600"/>
            <a:ext cx="4588038" cy="322596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5904C8D7-463B-4670-902D-C8C79B5C4756}"/>
              </a:ext>
            </a:extLst>
          </p:cNvPr>
          <p:cNvSpPr/>
          <p:nvPr/>
        </p:nvSpPr>
        <p:spPr>
          <a:xfrm rot="20130505">
            <a:off x="5721350" y="1738313"/>
            <a:ext cx="2384425" cy="107156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Ελένη  Ν</a:t>
            </a:r>
          </a:p>
        </p:txBody>
      </p:sp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03896170-1515-40AA-8408-057648A33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272" y="3588481"/>
            <a:ext cx="4607352" cy="3225964"/>
          </a:xfrm>
          <a:ln w="190500" cap="sq">
            <a:solidFill>
              <a:srgbClr val="FF0000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0095421-7535-4672-BDD5-4F22B4354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48200" y="3375095"/>
            <a:ext cx="4342784" cy="3257746"/>
          </a:xfrm>
          <a:solidFill>
            <a:srgbClr val="FFFFFF">
              <a:shade val="85000"/>
            </a:srgbClr>
          </a:solidFill>
          <a:ln w="190500" cap="rnd">
            <a:solidFill>
              <a:srgbClr val="E3F22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26DD113-9E1F-4D32-B341-8CF061BF4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050" y="914400"/>
            <a:ext cx="4507879" cy="3380909"/>
          </a:xfrm>
          <a:prstGeom prst="rect">
            <a:avLst/>
          </a:prstGeom>
          <a:ln w="190500" cap="sq">
            <a:solidFill>
              <a:srgbClr val="E3F22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376094E-BDCE-451F-BB74-79E3802AA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463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Παραμύθια</a:t>
            </a:r>
            <a:r>
              <a:rPr lang="en-US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..</a:t>
            </a:r>
          </a:p>
        </p:txBody>
      </p:sp>
      <p:sp>
        <p:nvSpPr>
          <p:cNvPr id="8" name="Βέλος: Αριστερό 7">
            <a:extLst>
              <a:ext uri="{FF2B5EF4-FFF2-40B4-BE49-F238E27FC236}">
                <a16:creationId xmlns:a16="http://schemas.microsoft.com/office/drawing/2014/main" id="{531A1605-3877-4D5F-A0F2-6DA82DD10894}"/>
              </a:ext>
            </a:extLst>
          </p:cNvPr>
          <p:cNvSpPr/>
          <p:nvPr/>
        </p:nvSpPr>
        <p:spPr>
          <a:xfrm rot="19714178">
            <a:off x="5029200" y="1295400"/>
            <a:ext cx="3124200" cy="1143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bg2"/>
                </a:solidFill>
                <a:latin typeface="MariaAvraam" panose="02000000000000000000" pitchFamily="2" charset="0"/>
              </a:rPr>
              <a:t>Θεόδωρος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8BB145CB-1A83-40FC-B498-DCA22B3A1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038" y="1187450"/>
            <a:ext cx="4475162" cy="3163888"/>
          </a:xfr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2F60B52F-FD95-4DE8-A32F-C1F9D753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Παραμύθια</a:t>
            </a:r>
            <a:r>
              <a:rPr lang="en-US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..</a:t>
            </a:r>
          </a:p>
        </p:txBody>
      </p:sp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847CB928-96D7-4E85-96D8-17B67A526E1C}"/>
              </a:ext>
            </a:extLst>
          </p:cNvPr>
          <p:cNvSpPr/>
          <p:nvPr/>
        </p:nvSpPr>
        <p:spPr>
          <a:xfrm rot="20634396">
            <a:off x="4862513" y="947738"/>
            <a:ext cx="2286000" cy="122555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Ευγενία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0C5240-7AD3-4797-9FF8-91203CC20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63" y="3535363"/>
            <a:ext cx="4433887" cy="316388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A8639BFB-FFA4-4AE9-8077-23A6E8A0DC01}"/>
              </a:ext>
            </a:extLst>
          </p:cNvPr>
          <p:cNvSpPr/>
          <p:nvPr/>
        </p:nvSpPr>
        <p:spPr>
          <a:xfrm rot="468219">
            <a:off x="1681163" y="4821238"/>
            <a:ext cx="2590800" cy="1371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rgbClr val="FF0000"/>
                </a:solidFill>
                <a:latin typeface="MariaAvraam" panose="02000000000000000000" pitchFamily="2" charset="0"/>
              </a:rPr>
              <a:t>Ελένη 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Θέση περιεχομένου 4">
            <a:extLst>
              <a:ext uri="{FF2B5EF4-FFF2-40B4-BE49-F238E27FC236}">
                <a16:creationId xmlns:a16="http://schemas.microsoft.com/office/drawing/2014/main" id="{314A4CED-288C-47E8-B6B1-80E2D11B2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2" y="3020008"/>
            <a:ext cx="5181600" cy="3759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1664AC7-7E0D-4FCA-A858-945793C500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04800" y="23813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AEE88E-CB3E-42F7-9240-12E528521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41003" y="272678"/>
            <a:ext cx="3613894" cy="491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476E686E-2336-46D7-A136-F1CB0309A417}"/>
              </a:ext>
            </a:extLst>
          </p:cNvPr>
          <p:cNvSpPr/>
          <p:nvPr/>
        </p:nvSpPr>
        <p:spPr>
          <a:xfrm rot="19529549">
            <a:off x="449263" y="4862513"/>
            <a:ext cx="2133600" cy="114776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/>
                </a:solidFill>
              </a:rPr>
              <a:t>Θεόδωρος</a:t>
            </a:r>
          </a:p>
        </p:txBody>
      </p:sp>
      <p:sp>
        <p:nvSpPr>
          <p:cNvPr id="3" name="Βέλος: Αριστερό 2">
            <a:extLst>
              <a:ext uri="{FF2B5EF4-FFF2-40B4-BE49-F238E27FC236}">
                <a16:creationId xmlns:a16="http://schemas.microsoft.com/office/drawing/2014/main" id="{3348F5CC-ECBF-465C-838B-695E1329EC9E}"/>
              </a:ext>
            </a:extLst>
          </p:cNvPr>
          <p:cNvSpPr/>
          <p:nvPr/>
        </p:nvSpPr>
        <p:spPr>
          <a:xfrm rot="18873315">
            <a:off x="6869113" y="1390650"/>
            <a:ext cx="1943100" cy="111442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/>
                </a:solidFill>
                <a:latin typeface="MariaAvraam" panose="02000000000000000000" pitchFamily="2" charset="0"/>
              </a:rPr>
              <a:t>Αίγλια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Εικόνα 4">
            <a:extLst>
              <a:ext uri="{FF2B5EF4-FFF2-40B4-BE49-F238E27FC236}">
                <a16:creationId xmlns:a16="http://schemas.microsoft.com/office/drawing/2014/main" id="{69129E25-0F6C-4089-BF62-D3009B8EC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2754371"/>
            <a:ext cx="3733800" cy="3733800"/>
          </a:xfrm>
          <a:prstGeom prst="round2DiagRect">
            <a:avLst>
              <a:gd name="adj1" fmla="val 16667"/>
              <a:gd name="adj2" fmla="val 0"/>
            </a:avLst>
          </a:prstGeom>
          <a:ln w="889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A644C23-31F0-451A-B54F-0B61ACA9636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13316" name="Εικόνα 5">
            <a:extLst>
              <a:ext uri="{FF2B5EF4-FFF2-40B4-BE49-F238E27FC236}">
                <a16:creationId xmlns:a16="http://schemas.microsoft.com/office/drawing/2014/main" id="{9D8AC783-431A-47F2-8155-6CBB48D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751387" cy="3511959"/>
          </a:xfrm>
          <a:prstGeom prst="round2DiagRect">
            <a:avLst>
              <a:gd name="adj1" fmla="val 16667"/>
              <a:gd name="adj2" fmla="val 0"/>
            </a:avLst>
          </a:prstGeom>
          <a:ln w="88900">
            <a:solidFill>
              <a:srgbClr val="FFC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9860536-DF28-4EFA-B608-28599C77019E}"/>
              </a:ext>
            </a:extLst>
          </p:cNvPr>
          <p:cNvSpPr/>
          <p:nvPr/>
        </p:nvSpPr>
        <p:spPr>
          <a:xfrm rot="19951799">
            <a:off x="1476375" y="5105400"/>
            <a:ext cx="3124200" cy="12192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/>
                </a:solidFill>
                <a:latin typeface="MariaAvraam" panose="02000000000000000000" pitchFamily="2" charset="0"/>
              </a:rPr>
              <a:t>Ελισάβετ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FD2C-472E-4C3D-BB43-E7DA2EEE6F0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-2133600" y="155575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FD955E7-34EA-4149-97B5-FAB6FD203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726737"/>
            <a:ext cx="4857290" cy="3464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0ACEC19-C9DC-42DC-B4BF-2267D04587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14" y="3483917"/>
            <a:ext cx="4728299" cy="3293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AA968868-2FD1-488E-80F9-F83FE45F9D28}"/>
              </a:ext>
            </a:extLst>
          </p:cNvPr>
          <p:cNvSpPr/>
          <p:nvPr/>
        </p:nvSpPr>
        <p:spPr>
          <a:xfrm rot="1121578">
            <a:off x="1036638" y="1495425"/>
            <a:ext cx="2438400" cy="11715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Ελισάβετ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697</TotalTime>
  <Words>85</Words>
  <Application>Microsoft Office PowerPoint</Application>
  <PresentationFormat>On-screen Show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MariaAvraam</vt:lpstr>
      <vt:lpstr>Tahoma</vt:lpstr>
      <vt:lpstr>Wingdings</vt:lpstr>
      <vt:lpstr>Slit</vt:lpstr>
      <vt:lpstr> Μένουμε σπίτι και μαθαίνουμε παίζοντας!!!!</vt:lpstr>
      <vt:lpstr>Κατασκευές στο σπίτι..</vt:lpstr>
      <vt:lpstr>Πως περνώ στο σπίτι..…</vt:lpstr>
      <vt:lpstr>Παραμύθια..</vt:lpstr>
      <vt:lpstr>Παραμύθια..</vt:lpstr>
      <vt:lpstr>Παραμύθια..</vt:lpstr>
      <vt:lpstr>Μαθηματικά</vt:lpstr>
      <vt:lpstr>Μαθηματικά</vt:lpstr>
      <vt:lpstr>Μαθηματικά</vt:lpstr>
      <vt:lpstr>PowerPoint Presentation</vt:lpstr>
      <vt:lpstr>Μαθηματικά</vt:lpstr>
      <vt:lpstr>Μαθηματικά</vt:lpstr>
      <vt:lpstr>Μαθηματικά</vt:lpstr>
      <vt:lpstr>Μαθηματικά</vt:lpstr>
      <vt:lpstr>Μαθηματικά</vt:lpstr>
      <vt:lpstr>Μαθηματικά</vt:lpstr>
      <vt:lpstr>Μαθηματικά</vt:lpstr>
      <vt:lpstr>Γλώσσα - Γραφή </vt:lpstr>
      <vt:lpstr>Γλώσσα - Γραφή</vt:lpstr>
      <vt:lpstr>Γλώσσα -Γραφή </vt:lpstr>
      <vt:lpstr>Γλώσσα - Γραφή</vt:lpstr>
      <vt:lpstr>PowerPoint Presentation</vt:lpstr>
      <vt:lpstr>Πάσχα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Πάσχα</dc:title>
  <dc:creator>user</dc:creator>
  <cp:lastModifiedBy>Μαρία Χριστοδούλου</cp:lastModifiedBy>
  <cp:revision>93</cp:revision>
  <dcterms:created xsi:type="dcterms:W3CDTF">2009-04-06T18:25:22Z</dcterms:created>
  <dcterms:modified xsi:type="dcterms:W3CDTF">2020-05-16T19:07:11Z</dcterms:modified>
</cp:coreProperties>
</file>