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VQsyuk1dI4OUVkkc1a89A==" hashData="KjDOBKFQ/Jg/U+ZwBnWicPWNkkcKRvoNJWFzMuS/+3xvfSxVY90/xTOwTaSWxfDOSCKA5nsmNUexWDXNrcjoX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5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79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6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5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8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5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2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4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7388-1F3E-4858-B528-494BE665D0CB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CBD5A-3596-41B6-A1F4-6E5003080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0EF915-DA91-4C6E-96B4-6FADC3EEDC58}"/>
              </a:ext>
            </a:extLst>
          </p:cNvPr>
          <p:cNvPicPr/>
          <p:nvPr/>
        </p:nvPicPr>
        <p:blipFill rotWithShape="1">
          <a:blip r:embed="rId2"/>
          <a:srcRect l="29444" t="18108" r="29861" b="9555"/>
          <a:stretch/>
        </p:blipFill>
        <p:spPr bwMode="auto">
          <a:xfrm>
            <a:off x="1371600" y="441626"/>
            <a:ext cx="6730409" cy="64163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2086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2020-03-28T14:15:31Z</dcterms:created>
  <dcterms:modified xsi:type="dcterms:W3CDTF">2020-04-03T20:47:21Z</dcterms:modified>
  <cp:contentStatus/>
</cp:coreProperties>
</file>