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cHeVJiS724+97/R9JE0jw==" hashData="iKKGbBQgf7E4R7AxNzzje5mXBeNITJT05n/2FdzWhf8UOooORlcYYS8/A9RNg0KWpgxdmZU7jim2eCozyYFvN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072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6555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899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93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1301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6832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7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5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2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1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6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6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3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77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emf"/><Relationship Id="rId4" Type="http://schemas.openxmlformats.org/officeDocument/2006/relationships/image" Target="../media/image4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22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Picture 23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28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AB3ACA8-A3E1-486C-955C-A9CB5DA8599D}"/>
              </a:ext>
            </a:extLst>
          </p:cNvPr>
          <p:cNvSpPr/>
          <p:nvPr/>
        </p:nvSpPr>
        <p:spPr>
          <a:xfrm>
            <a:off x="2007728" y="641096"/>
            <a:ext cx="3224672" cy="7696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C00000"/>
                </a:solidFill>
              </a:rPr>
              <a:t>Το στεφάνι του Μάη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572396-180B-44C0-A524-BBD90F13BE49}"/>
              </a:ext>
            </a:extLst>
          </p:cNvPr>
          <p:cNvSpPr/>
          <p:nvPr/>
        </p:nvSpPr>
        <p:spPr>
          <a:xfrm>
            <a:off x="897748" y="4463835"/>
            <a:ext cx="2219960" cy="15689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7AE6B-2935-45E1-9512-D0C7EF027A32}"/>
              </a:ext>
            </a:extLst>
          </p:cNvPr>
          <p:cNvSpPr txBox="1"/>
          <p:nvPr/>
        </p:nvSpPr>
        <p:spPr>
          <a:xfrm>
            <a:off x="1051556" y="4563471"/>
            <a:ext cx="1878524" cy="138499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ln w="0"/>
                <a:solidFill>
                  <a:srgbClr val="C00000"/>
                </a:solidFill>
              </a:rPr>
              <a:t>Η πρώτη μέρα του Μάη λέγεται Πρωτομαγιά. Γιορτάζουν η Άνοιξη και τα λουλούδια. Αυτή τη μέρα φτιάχνουμε στεφάνια του Μάη.</a:t>
            </a:r>
            <a:endParaRPr lang="en-US" sz="1400" dirty="0">
              <a:ln w="0"/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05E2C-13D0-474D-AA44-E1007FB8BF57}"/>
              </a:ext>
            </a:extLst>
          </p:cNvPr>
          <p:cNvSpPr txBox="1"/>
          <p:nvPr/>
        </p:nvSpPr>
        <p:spPr>
          <a:xfrm>
            <a:off x="1259336" y="1442229"/>
            <a:ext cx="474050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Υλικά</a:t>
            </a:r>
            <a:r>
              <a:rPr lang="en-US" sz="2000" b="1" dirty="0">
                <a:solidFill>
                  <a:srgbClr val="C00000"/>
                </a:solidFill>
              </a:rPr>
              <a:t>:</a:t>
            </a:r>
            <a:endParaRPr lang="el-GR" sz="2000" b="1" dirty="0">
              <a:solidFill>
                <a:srgbClr val="C00000"/>
              </a:solidFill>
            </a:endParaRPr>
          </a:p>
          <a:p>
            <a:endParaRPr lang="en-US" sz="1000" b="1" dirty="0">
              <a:solidFill>
                <a:srgbClr val="C00000"/>
              </a:solidFill>
            </a:endParaRPr>
          </a:p>
          <a:p>
            <a:r>
              <a:rPr lang="el-GR" dirty="0"/>
              <a:t>χάρτινο πιάτο</a:t>
            </a:r>
          </a:p>
          <a:p>
            <a:r>
              <a:rPr lang="el-GR" dirty="0"/>
              <a:t>ψαλίδι</a:t>
            </a:r>
          </a:p>
          <a:p>
            <a:r>
              <a:rPr lang="el-GR" dirty="0"/>
              <a:t>γόμα</a:t>
            </a:r>
          </a:p>
          <a:p>
            <a:r>
              <a:rPr lang="el-GR" dirty="0"/>
              <a:t>χρωματιστά μολύβια</a:t>
            </a:r>
          </a:p>
          <a:p>
            <a:r>
              <a:rPr lang="el-GR" dirty="0"/>
              <a:t>νερομπογιές</a:t>
            </a:r>
          </a:p>
          <a:p>
            <a:r>
              <a:rPr lang="el-GR" dirty="0"/>
              <a:t>μαρκαδόροι</a:t>
            </a:r>
          </a:p>
          <a:p>
            <a:r>
              <a:rPr lang="el-GR" dirty="0"/>
              <a:t>χαρτονάκια</a:t>
            </a:r>
          </a:p>
          <a:p>
            <a:r>
              <a:rPr lang="el-GR" dirty="0"/>
              <a:t>υλικά χειροτεχνίας/κολλητικής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40" name="Picture 39" descr="Χάρτινο Πιάτο Χειροτεχνίας Είδη Ζωγραφικής">
            <a:extLst>
              <a:ext uri="{FF2B5EF4-FFF2-40B4-BE49-F238E27FC236}">
                <a16:creationId xmlns:a16="http://schemas.microsoft.com/office/drawing/2014/main" id="{F4138CB5-01F7-41A0-BFE1-5B001FCB6577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7930" y="1720481"/>
            <a:ext cx="652145" cy="666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ΨΑΛΙΔΙ 13εκ. με χαρακάκι - AllAboutOffice">
            <a:extLst>
              <a:ext uri="{FF2B5EF4-FFF2-40B4-BE49-F238E27FC236}">
                <a16:creationId xmlns:a16="http://schemas.microsoft.com/office/drawing/2014/main" id="{0BF0A20E-C975-411F-9CE6-09CC7D200E3E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9404" y="2264701"/>
            <a:ext cx="526415" cy="34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1CB2D6C-CA23-4405-8F08-9C8048CDEC2F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81945" y="2385003"/>
            <a:ext cx="342898" cy="48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Νερομπογιές - Skroutz.gr">
            <a:extLst>
              <a:ext uri="{FF2B5EF4-FFF2-40B4-BE49-F238E27FC236}">
                <a16:creationId xmlns:a16="http://schemas.microsoft.com/office/drawing/2014/main" id="{3C0A1A52-423F-4F7D-BAAD-0FF0431B7262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3980" y="2645456"/>
            <a:ext cx="982753" cy="783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Ξύλινα Χρωματιστά Μολύβια Πακέτο 144 | First 2 Teach">
            <a:extLst>
              <a:ext uri="{FF2B5EF4-FFF2-40B4-BE49-F238E27FC236}">
                <a16:creationId xmlns:a16="http://schemas.microsoft.com/office/drawing/2014/main" id="{BF28CD5C-8576-4518-B32F-B3276C94F006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8852" y="2663729"/>
            <a:ext cx="601472" cy="473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781DF50-DD9A-461C-A02C-780FC00AAC9D}"/>
              </a:ext>
            </a:extLst>
          </p:cNvPr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9941" y="3330964"/>
            <a:ext cx="853859" cy="400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Χαρτονάκια 160gr Α4 200pcs - Χρωματιστά - Αντωνιάδης – Κέντρο ...">
            <a:extLst>
              <a:ext uri="{FF2B5EF4-FFF2-40B4-BE49-F238E27FC236}">
                <a16:creationId xmlns:a16="http://schemas.microsoft.com/office/drawing/2014/main" id="{907F771D-4B48-4350-91B4-34DF20BF7638}"/>
              </a:ext>
            </a:extLst>
          </p:cNvPr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7170" y="3293315"/>
            <a:ext cx="675322" cy="606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4A369DF-2EF2-44E5-BB99-02693ECA79DA}"/>
              </a:ext>
            </a:extLst>
          </p:cNvPr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0324" y="4520956"/>
            <a:ext cx="1278080" cy="1568948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C2E24F9-9843-4199-885F-D846E3208AFB}"/>
              </a:ext>
            </a:extLst>
          </p:cNvPr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4343" y="607741"/>
            <a:ext cx="776273" cy="10771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9F3D97-0400-4612-9E6C-A38718BB5403}"/>
              </a:ext>
            </a:extLst>
          </p:cNvPr>
          <p:cNvSpPr txBox="1"/>
          <p:nvPr/>
        </p:nvSpPr>
        <p:spPr>
          <a:xfrm>
            <a:off x="6088186" y="782131"/>
            <a:ext cx="497649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Πορεία</a:t>
            </a:r>
            <a:r>
              <a:rPr lang="en-US" dirty="0">
                <a:solidFill>
                  <a:srgbClr val="C00000"/>
                </a:solidFill>
              </a:rPr>
              <a:t>:</a:t>
            </a:r>
            <a:endParaRPr lang="el-GR" dirty="0">
              <a:solidFill>
                <a:srgbClr val="C00000"/>
              </a:solidFill>
            </a:endParaRPr>
          </a:p>
          <a:p>
            <a:endParaRPr lang="en-US" sz="10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/>
              <a:t>Κόψε το εσωτερικό του χάρτινου πιάτου και αφαίρεσε τον κύκλο. Χρωμάτισε το στεφάνι που δημιουργείται με πράσινη νερομπογιά.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/>
              <a:t>Ζωγράφισε λουλούδια σε χαρτονάκι με όποιο υλικό θέλεις (νερομπογιές, μαρκαδόρους, χρωματιστά μολύβια) και κόψε τα γύρω-γύρω με το ψαλίδι. (επίβλεψη  γονιών)</a:t>
            </a:r>
            <a:endParaRPr lang="en-US" b="1" dirty="0"/>
          </a:p>
        </p:txBody>
      </p:sp>
      <p:pic>
        <p:nvPicPr>
          <p:cNvPr id="50" name="Picture 49" descr="Νερομπογιές - Skroutz.gr">
            <a:extLst>
              <a:ext uri="{FF2B5EF4-FFF2-40B4-BE49-F238E27FC236}">
                <a16:creationId xmlns:a16="http://schemas.microsoft.com/office/drawing/2014/main" id="{7A5A9D8F-0C9B-44DC-BF2A-4E93E9A24D6E}"/>
              </a:ext>
            </a:extLst>
          </p:cNvPr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5812" y="1441426"/>
            <a:ext cx="853860" cy="666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10DC7BC-D5AB-43C8-A182-ACFF9EC373F5}"/>
              </a:ext>
            </a:extLst>
          </p:cNvPr>
          <p:cNvPicPr/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40965" y="2209963"/>
            <a:ext cx="583398" cy="721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ΨΑΛΙΔΙ 13εκ. με χαρακάκι - AllAboutOffice">
            <a:extLst>
              <a:ext uri="{FF2B5EF4-FFF2-40B4-BE49-F238E27FC236}">
                <a16:creationId xmlns:a16="http://schemas.microsoft.com/office/drawing/2014/main" id="{C5D4FC83-160D-4C2D-951F-C5C523CCCCFE}"/>
              </a:ext>
            </a:extLst>
          </p:cNvPr>
          <p:cNvPicPr/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577884" y="3229840"/>
            <a:ext cx="791071" cy="34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51233F5-50A6-40B4-BB8B-A9DFB8D51AF5}"/>
              </a:ext>
            </a:extLst>
          </p:cNvPr>
          <p:cNvSpPr txBox="1"/>
          <p:nvPr/>
        </p:nvSpPr>
        <p:spPr>
          <a:xfrm>
            <a:off x="6344596" y="3586856"/>
            <a:ext cx="4976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Μπορείς να δημιουργήσεις λουλούδια σε χαρτονάκι με υλικά χειροτεχνίας. Φτιάξε λουλούδια με κολλητική (κορδέλες, κουμπιά, χάντρες, μαλλί, χαρτάκια). Κόψε τα με το ψαλίδι.</a:t>
            </a:r>
          </a:p>
          <a:p>
            <a:endParaRPr lang="el-GR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/>
              <a:t>Κόλλησε τα λουλούδια στο στεφάνι με γόμα και το στεφάνι του Μάη είναι έτοιμο!!!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7F9FA5E-DAF0-4779-B201-4AC99916A29C}"/>
              </a:ext>
            </a:extLst>
          </p:cNvPr>
          <p:cNvPicPr/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54273" y="2607064"/>
            <a:ext cx="685800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Σετ Διάφορα Υλικά Χειροτεχνίας &lt; Σετ Crafts | Jumbo">
            <a:extLst>
              <a:ext uri="{FF2B5EF4-FFF2-40B4-BE49-F238E27FC236}">
                <a16:creationId xmlns:a16="http://schemas.microsoft.com/office/drawing/2014/main" id="{69810686-F174-4A65-9487-5A298AD43D97}"/>
              </a:ext>
            </a:extLst>
          </p:cNvPr>
          <p:cNvPicPr/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6259" y="3522131"/>
            <a:ext cx="1069523" cy="757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ΨΑΛΙΔΙ 13εκ. με χαρακάκι - AllAboutOffice">
            <a:extLst>
              <a:ext uri="{FF2B5EF4-FFF2-40B4-BE49-F238E27FC236}">
                <a16:creationId xmlns:a16="http://schemas.microsoft.com/office/drawing/2014/main" id="{FE57EC37-F2C7-47DB-BE65-B136EE44B70E}"/>
              </a:ext>
            </a:extLst>
          </p:cNvPr>
          <p:cNvPicPr/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530019" y="4713648"/>
            <a:ext cx="791071" cy="34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D66005E-F74E-4C18-BFCD-2B363FE5393A}"/>
              </a:ext>
            </a:extLst>
          </p:cNvPr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1232" y="4292801"/>
            <a:ext cx="777241" cy="841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7C4E481-CBEB-490B-8675-C085233FD6A3}"/>
              </a:ext>
            </a:extLst>
          </p:cNvPr>
          <p:cNvPicPr/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97413" y="5351748"/>
            <a:ext cx="1295548" cy="1337401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B2B8FAD7-761B-4F8D-ABA1-59CFA01BD9C7}"/>
              </a:ext>
            </a:extLst>
          </p:cNvPr>
          <p:cNvSpPr/>
          <p:nvPr/>
        </p:nvSpPr>
        <p:spPr>
          <a:xfrm>
            <a:off x="5972511" y="5809697"/>
            <a:ext cx="4060205" cy="8326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C00000"/>
                </a:solidFill>
              </a:rPr>
              <a:t>Καλή διασκέδαση! Περιμένουμε τις δημιουργίες σας!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618EA-28F5-4DB8-9454-6AA8ACED66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6420799"/>
            <a:ext cx="2380952" cy="437202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3152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87</TotalTime>
  <Words>146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Wingdings</vt:lpstr>
      <vt:lpstr>Organic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2020-04-26T15:22:46Z</dcterms:created>
  <dcterms:modified xsi:type="dcterms:W3CDTF">2020-04-27T19:11:10Z</dcterms:modified>
</cp:coreProperties>
</file>