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+nKthT3l74Yl+UviTONbSA==" hashData="IXovBy6710GsC9elW5FAT8TNi6HFubVbsIarsnNB8YRzr/K3qpy2t/qmOhavAZjWu0ijSz4lSi4+wn4fAq/rV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8" d="100"/>
          <a:sy n="38" d="100"/>
        </p:scale>
        <p:origin x="21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37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6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5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0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1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3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4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3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30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00070-DFCE-47FB-9B58-E7D3BC966F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51D13-1D16-4B7C-BB3A-22807E3DB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3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BF12EBF-CF7A-4CAC-B5DA-AB60CD97FA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000" t="17656" r="31049" b="4538"/>
          <a:stretch/>
        </p:blipFill>
        <p:spPr>
          <a:xfrm>
            <a:off x="0" y="0"/>
            <a:ext cx="12231329" cy="1680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3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2020-04-05T16:45:28Z</dcterms:created>
  <dcterms:modified xsi:type="dcterms:W3CDTF">2020-04-05T16:52:56Z</dcterms:modified>
</cp:coreProperties>
</file>