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qrDROiaqTRIzb27cWvn/g==" hashData="ONrgzfJGXumJ9gA3KCaUv6uIZsFGbzeIORI7TL+zes56uA1mCBPRm13DvIFe0fxLuS5AvxuvW0wDMK+nKx+V9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0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9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1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0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0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5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0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55F-A576-48A0-89AA-05710DB620B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BC1D-107A-4942-A178-651F519EA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3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3A15F7-BC79-4457-BB2B-8E762A02A5B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62" t="15641" r="26122" b="5127"/>
          <a:stretch/>
        </p:blipFill>
        <p:spPr bwMode="auto">
          <a:xfrm>
            <a:off x="-95250" y="-152400"/>
            <a:ext cx="7048500" cy="9448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103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2020-04-03T00:45:41Z</dcterms:created>
  <dcterms:modified xsi:type="dcterms:W3CDTF">2020-04-03T21:16:20Z</dcterms:modified>
</cp:coreProperties>
</file>