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LzJFbtxZzYW/urLx5ozYoA==" hashData="kcAP8tXSRZlcGUpjkZ8kYDVlAZLyloKFweKyLzP7Jzrj2OUXrYTcsYq9FPZAIJCcD0I6cIdo9OEFseiqevo95Q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2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2447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578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441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133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5748217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1847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8978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73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087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64419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47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4531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4.png"/><Relationship Id="rId7" Type="http://schemas.openxmlformats.org/officeDocument/2006/relationships/image" Target="../media/image13.png"/><Relationship Id="rId12" Type="http://schemas.openxmlformats.org/officeDocument/2006/relationships/image" Target="../media/image8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5.png"/><Relationship Id="rId5" Type="http://schemas.openxmlformats.org/officeDocument/2006/relationships/image" Target="../media/image11.jpeg"/><Relationship Id="rId10" Type="http://schemas.openxmlformats.org/officeDocument/2006/relationships/image" Target="../media/image7.png"/><Relationship Id="rId4" Type="http://schemas.openxmlformats.org/officeDocument/2006/relationships/image" Target="../media/image10.jpe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6CB5B-ED34-4454-90EB-BC4DDFC0F6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0423" y="641188"/>
            <a:ext cx="10318418" cy="4394988"/>
          </a:xfrm>
        </p:spPr>
        <p:txBody>
          <a:bodyPr/>
          <a:lstStyle/>
          <a:p>
            <a:r>
              <a:rPr lang="el-GR" sz="4400" b="1" dirty="0">
                <a:solidFill>
                  <a:srgbClr val="FF0000"/>
                </a:solidFill>
                <a:latin typeface="+mn-lt"/>
              </a:rPr>
              <a:t>Μαμα</a:t>
            </a:r>
            <a:br>
              <a:rPr lang="el-GR" sz="4400" b="1" dirty="0">
                <a:solidFill>
                  <a:srgbClr val="FF0000"/>
                </a:solidFill>
                <a:latin typeface="+mn-lt"/>
              </a:rPr>
            </a:br>
            <a:br>
              <a:rPr lang="el-GR" sz="4400" b="1" dirty="0">
                <a:solidFill>
                  <a:srgbClr val="FF0000"/>
                </a:solidFill>
                <a:latin typeface="+mn-lt"/>
              </a:rPr>
            </a:br>
            <a:r>
              <a:rPr lang="el-GR" sz="4400" b="1" dirty="0">
                <a:solidFill>
                  <a:srgbClr val="FF0000"/>
                </a:solidFill>
                <a:latin typeface="+mn-lt"/>
              </a:rPr>
              <a:t>ελα </a:t>
            </a:r>
            <a:br>
              <a:rPr lang="el-GR" sz="4400" b="1" dirty="0">
                <a:solidFill>
                  <a:srgbClr val="FF0000"/>
                </a:solidFill>
                <a:latin typeface="+mn-lt"/>
              </a:rPr>
            </a:br>
            <a:br>
              <a:rPr lang="el-GR" sz="4400" b="1" dirty="0">
                <a:solidFill>
                  <a:srgbClr val="FF0000"/>
                </a:solidFill>
                <a:latin typeface="+mn-lt"/>
              </a:rPr>
            </a:br>
            <a:r>
              <a:rPr lang="el-GR" sz="4400" b="1" dirty="0">
                <a:solidFill>
                  <a:srgbClr val="FF0000"/>
                </a:solidFill>
                <a:latin typeface="+mn-lt"/>
              </a:rPr>
              <a:t>να παιξουμε</a:t>
            </a:r>
            <a:endParaRPr lang="en-US" sz="44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026" name="Picture 2" descr="Γιορτή της μητέρας 2017 (With images) | Παιδιά, Γιορτή της μητέρας ...">
            <a:extLst>
              <a:ext uri="{FF2B5EF4-FFF2-40B4-BE49-F238E27FC236}">
                <a16:creationId xmlns:a16="http://schemas.microsoft.com/office/drawing/2014/main" id="{DC73D0AC-4226-42EA-8EDF-D82B22E04D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538" y="1717496"/>
            <a:ext cx="2647694" cy="3501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χρωματιστά μολύβια, χρώμα, καρδιά, σχολείο, στυλό, σχεδιάζω ...">
            <a:extLst>
              <a:ext uri="{FF2B5EF4-FFF2-40B4-BE49-F238E27FC236}">
                <a16:creationId xmlns:a16="http://schemas.microsoft.com/office/drawing/2014/main" id="{DE009E65-26A0-49F7-9E3C-557BFAD5E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09003" y="5637631"/>
            <a:ext cx="1403108" cy="933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abriano Elle Erre Paper">
            <a:extLst>
              <a:ext uri="{FF2B5EF4-FFF2-40B4-BE49-F238E27FC236}">
                <a16:creationId xmlns:a16="http://schemas.microsoft.com/office/drawing/2014/main" id="{220A6AFE-2F68-4B39-80CF-64A59E9187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74483" y="5313467"/>
            <a:ext cx="1755775" cy="1257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Εικονίδια">
            <a:extLst>
              <a:ext uri="{FF2B5EF4-FFF2-40B4-BE49-F238E27FC236}">
                <a16:creationId xmlns:a16="http://schemas.microsoft.com/office/drawing/2014/main" id="{302145E2-8B42-4F2C-AD14-4C455C96F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61137" y="265193"/>
            <a:ext cx="1969788" cy="221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94EF121-4F33-4E83-BACA-F5F051DB126F}"/>
              </a:ext>
            </a:extLst>
          </p:cNvPr>
          <p:cNvPicPr/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668859" y="1297718"/>
            <a:ext cx="689982" cy="6731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1968641-77E3-42DC-89FA-0C34A86F1BA5}"/>
              </a:ext>
            </a:extLst>
          </p:cNvPr>
          <p:cNvSpPr txBox="1"/>
          <p:nvPr/>
        </p:nvSpPr>
        <p:spPr>
          <a:xfrm>
            <a:off x="11250803" y="1113052"/>
            <a:ext cx="125224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2C9C62-1BC3-4903-AC56-3C7B9576F64A}"/>
              </a:ext>
            </a:extLst>
          </p:cNvPr>
          <p:cNvSpPr txBox="1"/>
          <p:nvPr/>
        </p:nvSpPr>
        <p:spPr>
          <a:xfrm rot="3419677">
            <a:off x="11157944" y="1768786"/>
            <a:ext cx="125224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 descr="Closed book clipart on clippp - ClipartAndScrap">
            <a:extLst>
              <a:ext uri="{FF2B5EF4-FFF2-40B4-BE49-F238E27FC236}">
                <a16:creationId xmlns:a16="http://schemas.microsoft.com/office/drawing/2014/main" id="{9E1B7616-B002-4458-B34C-633FC4B10F3B}"/>
              </a:ext>
            </a:extLst>
          </p:cNvPr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74483" y="501301"/>
            <a:ext cx="785348" cy="611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B96E475-0618-4FB7-AAF3-33D520393E84}"/>
              </a:ext>
            </a:extLst>
          </p:cNvPr>
          <p:cNvPicPr/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672200" y="1297718"/>
            <a:ext cx="785348" cy="6117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A2EE13A-8141-4C96-9037-469C5C03B533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624" y="6484451"/>
            <a:ext cx="2380952" cy="357413"/>
          </a:xfrm>
          <a:prstGeom prst="rect">
            <a:avLst/>
          </a:prstGeom>
          <a:ln>
            <a:solidFill>
              <a:srgbClr val="92D050"/>
            </a:solidFill>
          </a:ln>
        </p:spPr>
      </p:pic>
    </p:spTree>
    <p:extLst>
      <p:ext uri="{BB962C8B-B14F-4D97-AF65-F5344CB8AC3E}">
        <p14:creationId xmlns:p14="http://schemas.microsoft.com/office/powerpoint/2010/main" val="186240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6CB5B-ED34-4454-90EB-BC4DDFC0F6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l-GR" sz="4400" dirty="0"/>
            </a:br>
            <a:br>
              <a:rPr lang="el-GR" sz="4400" dirty="0"/>
            </a:br>
            <a:endParaRPr lang="en-US" sz="4400" dirty="0"/>
          </a:p>
        </p:txBody>
      </p:sp>
      <p:pic>
        <p:nvPicPr>
          <p:cNvPr id="1026" name="Picture 2" descr="Γιορτή της μητέρας 2017 (With images) | Παιδιά, Γιορτή της μητέρας ...">
            <a:extLst>
              <a:ext uri="{FF2B5EF4-FFF2-40B4-BE49-F238E27FC236}">
                <a16:creationId xmlns:a16="http://schemas.microsoft.com/office/drawing/2014/main" id="{DC73D0AC-4226-42EA-8EDF-D82B22E04D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1183" y="124038"/>
            <a:ext cx="1250162" cy="1653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Εικονίδια">
            <a:extLst>
              <a:ext uri="{FF2B5EF4-FFF2-40B4-BE49-F238E27FC236}">
                <a16:creationId xmlns:a16="http://schemas.microsoft.com/office/drawing/2014/main" id="{15C886F0-38AA-4272-80D0-A7A0CFD7A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3791" y="796475"/>
            <a:ext cx="1969788" cy="221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χρωματιστά μολύβια, χρώμα, καρδιά, σχολείο, στυλό, σχεδιάζω ...">
            <a:extLst>
              <a:ext uri="{FF2B5EF4-FFF2-40B4-BE49-F238E27FC236}">
                <a16:creationId xmlns:a16="http://schemas.microsoft.com/office/drawing/2014/main" id="{DE009E65-26A0-49F7-9E3C-557BFAD5E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88386" y="4820500"/>
            <a:ext cx="996346" cy="663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abriano Elle Erre Paper">
            <a:extLst>
              <a:ext uri="{FF2B5EF4-FFF2-40B4-BE49-F238E27FC236}">
                <a16:creationId xmlns:a16="http://schemas.microsoft.com/office/drawing/2014/main" id="{220A6AFE-2F68-4B39-80CF-64A59E9187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7676" y="3731116"/>
            <a:ext cx="1228848" cy="880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C78D44C-F900-4D89-B57A-66C7F14FE377}"/>
              </a:ext>
            </a:extLst>
          </p:cNvPr>
          <p:cNvSpPr txBox="1"/>
          <p:nvPr/>
        </p:nvSpPr>
        <p:spPr>
          <a:xfrm>
            <a:off x="4331944" y="1202865"/>
            <a:ext cx="308698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  Υλικά παιχνιδιού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n-US" sz="1400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l-GR" sz="2000" b="1" dirty="0"/>
              <a:t>Κύβος με εικόνες (μπορείτε να τις ζωγραφίσετε και να τις κολλήσετε σε κύβο ή να τυπώσετε τον κύβο με τις εικόνες) / ΖΑΡΙ</a:t>
            </a:r>
          </a:p>
          <a:p>
            <a:endParaRPr lang="el-GR" sz="1400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l-GR" sz="2000" b="1" dirty="0"/>
              <a:t>Χαρτί ζωγραφικής άσπρο</a:t>
            </a:r>
          </a:p>
          <a:p>
            <a:endParaRPr lang="el-GR" sz="1400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l-GR" sz="2000" b="1" dirty="0"/>
              <a:t>Χρωματιστά μολύβια</a:t>
            </a:r>
          </a:p>
          <a:p>
            <a:endParaRPr lang="el-GR" sz="2000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b="1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34C4F0F-DCE2-45E9-8E67-DAC58F812A2F}"/>
              </a:ext>
            </a:extLst>
          </p:cNvPr>
          <p:cNvPicPr/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41" y="1954751"/>
            <a:ext cx="3556000" cy="488717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Text Box 2">
            <a:extLst>
              <a:ext uri="{FF2B5EF4-FFF2-40B4-BE49-F238E27FC236}">
                <a16:creationId xmlns:a16="http://schemas.microsoft.com/office/drawing/2014/main" id="{D38040BE-0449-49E7-A563-05828D7234EA}"/>
              </a:ext>
            </a:extLst>
          </p:cNvPr>
          <p:cNvSpPr txBox="1"/>
          <p:nvPr/>
        </p:nvSpPr>
        <p:spPr>
          <a:xfrm>
            <a:off x="1400810" y="2063088"/>
            <a:ext cx="971550" cy="96202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21" name="Picture 20" descr="Closed book clipart on clippp - ClipartAndScrap">
            <a:extLst>
              <a:ext uri="{FF2B5EF4-FFF2-40B4-BE49-F238E27FC236}">
                <a16:creationId xmlns:a16="http://schemas.microsoft.com/office/drawing/2014/main" id="{72F4977A-A4B7-4684-B0B9-8B781DDE943B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751" y="2093686"/>
            <a:ext cx="427990" cy="29464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Text Box 3">
            <a:extLst>
              <a:ext uri="{FF2B5EF4-FFF2-40B4-BE49-F238E27FC236}">
                <a16:creationId xmlns:a16="http://schemas.microsoft.com/office/drawing/2014/main" id="{AD8500DA-5A25-4D63-B891-2E28B553DA19}"/>
              </a:ext>
            </a:extLst>
          </p:cNvPr>
          <p:cNvSpPr txBox="1"/>
          <p:nvPr/>
        </p:nvSpPr>
        <p:spPr>
          <a:xfrm rot="19253337">
            <a:off x="1364615" y="2302860"/>
            <a:ext cx="1013460" cy="44767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l-GR" sz="2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βιβλίο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5" name="Picture 24" descr="6+ Open School Book C... Book Clipart | ClipartLook">
            <a:extLst>
              <a:ext uri="{FF2B5EF4-FFF2-40B4-BE49-F238E27FC236}">
                <a16:creationId xmlns:a16="http://schemas.microsoft.com/office/drawing/2014/main" id="{C88AE7DB-8814-4646-9866-C4F2518881A9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970" y="2625061"/>
            <a:ext cx="403389" cy="453804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 descr="Closed book clipart on clippp - ClipartAndScrap">
            <a:extLst>
              <a:ext uri="{FF2B5EF4-FFF2-40B4-BE49-F238E27FC236}">
                <a16:creationId xmlns:a16="http://schemas.microsoft.com/office/drawing/2014/main" id="{9D94F06D-CE86-464D-9D88-72B0055C8973}"/>
              </a:ext>
            </a:extLst>
          </p:cNvPr>
          <p:cNvPicPr/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36011" y="998651"/>
            <a:ext cx="785348" cy="611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1FB0D8D-5814-42A2-9E16-4812F680430C}"/>
              </a:ext>
            </a:extLst>
          </p:cNvPr>
          <p:cNvPicPr/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21768" y="1787811"/>
            <a:ext cx="785348" cy="6117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E6B05CB5-D06B-4ACA-B67D-03CAC6BB58B3}"/>
              </a:ext>
            </a:extLst>
          </p:cNvPr>
          <p:cNvPicPr/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073018" y="1812578"/>
            <a:ext cx="689982" cy="6731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450C685-683C-428F-B503-670EEC735F83}"/>
              </a:ext>
            </a:extLst>
          </p:cNvPr>
          <p:cNvSpPr txBox="1"/>
          <p:nvPr/>
        </p:nvSpPr>
        <p:spPr>
          <a:xfrm>
            <a:off x="8637776" y="1601496"/>
            <a:ext cx="125224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2CE8DD9-D9B2-4A4F-AA1A-604C49316668}"/>
              </a:ext>
            </a:extLst>
          </p:cNvPr>
          <p:cNvSpPr txBox="1"/>
          <p:nvPr/>
        </p:nvSpPr>
        <p:spPr>
          <a:xfrm rot="3419677">
            <a:off x="8523476" y="2287296"/>
            <a:ext cx="125224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6F57C7B-857D-4BBA-AF39-B5EC626D521B}"/>
              </a:ext>
            </a:extLst>
          </p:cNvPr>
          <p:cNvSpPr txBox="1"/>
          <p:nvPr/>
        </p:nvSpPr>
        <p:spPr>
          <a:xfrm>
            <a:off x="8975444" y="124038"/>
            <a:ext cx="3095841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Κανόνες παιχνιδιού</a:t>
            </a:r>
          </a:p>
          <a:p>
            <a:endParaRPr lang="el-GR" sz="800" dirty="0"/>
          </a:p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el-GR" sz="2000" b="1" dirty="0"/>
              <a:t>Παίζουν 2 ή περισσότεροι παίκτες (η μητέρα με τα παιδιά της).</a:t>
            </a:r>
          </a:p>
          <a:p>
            <a:pPr algn="ctr"/>
            <a:endParaRPr lang="el-GR" sz="1400" b="1" dirty="0"/>
          </a:p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el-GR" sz="2000" b="1" dirty="0"/>
              <a:t>Οι παίκτες ρίχνουν το ζάρι με τη σειρά και ανάλογα με την ένδειξη λένε «Ποιο είναι το αγαπημένο τους….φαγητό, βιβλίο, ρούχο, χρώμα, φρούτο, ζώο.</a:t>
            </a:r>
          </a:p>
          <a:p>
            <a:pPr algn="ctr"/>
            <a:endParaRPr lang="el-GR" sz="1400" b="1" dirty="0"/>
          </a:p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el-GR" sz="2000" b="1" dirty="0"/>
              <a:t>Στο τέλος  αν θέλετε μπορείτε να μας ζωγραφίσετε ένα  ή περισσότερα αγαπημένα σας π.χ. ζώο και να γράψετε από κάτω ποιο είναι.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l-GR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l-GR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FCBF16B-1898-4079-A93D-649C3D64F2AD}"/>
              </a:ext>
            </a:extLst>
          </p:cNvPr>
          <p:cNvSpPr txBox="1"/>
          <p:nvPr/>
        </p:nvSpPr>
        <p:spPr>
          <a:xfrm>
            <a:off x="3739724" y="5933592"/>
            <a:ext cx="5480476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/>
              <a:t>Μπορείτε αν θέλετε να ζωγραφίσετε τα αγαπημένα της μαμάς και να της χαρίσετε τη ζωγραφιά για τη γιορτή της μητέρας. </a:t>
            </a:r>
            <a:endParaRPr lang="en-US" sz="1600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647B55-F1EA-47B2-A3B0-2A2BAC1BE942}"/>
              </a:ext>
            </a:extLst>
          </p:cNvPr>
          <p:cNvSpPr txBox="1"/>
          <p:nvPr/>
        </p:nvSpPr>
        <p:spPr>
          <a:xfrm>
            <a:off x="355600" y="1681562"/>
            <a:ext cx="2757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www.Reoulita.com</a:t>
            </a:r>
          </a:p>
        </p:txBody>
      </p:sp>
      <p:sp>
        <p:nvSpPr>
          <p:cNvPr id="31" name="Ribbon: Tilted Up 30">
            <a:extLst>
              <a:ext uri="{FF2B5EF4-FFF2-40B4-BE49-F238E27FC236}">
                <a16:creationId xmlns:a16="http://schemas.microsoft.com/office/drawing/2014/main" id="{475263D1-F3BA-45E6-95C4-7A2701C2B3FC}"/>
              </a:ext>
            </a:extLst>
          </p:cNvPr>
          <p:cNvSpPr/>
          <p:nvPr/>
        </p:nvSpPr>
        <p:spPr>
          <a:xfrm>
            <a:off x="1378822" y="536540"/>
            <a:ext cx="3259788" cy="743494"/>
          </a:xfrm>
          <a:prstGeom prst="ribbon2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/>
              <a:t>Καλή διασκέδαση!</a:t>
            </a:r>
            <a:endParaRPr lang="en-US" sz="2000" b="1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A81D6ED7-FA94-4AE1-835A-BB431F2BD100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780" y="6460585"/>
            <a:ext cx="2380952" cy="357413"/>
          </a:xfrm>
          <a:prstGeom prst="rect">
            <a:avLst/>
          </a:prstGeom>
          <a:ln>
            <a:solidFill>
              <a:srgbClr val="92D050"/>
            </a:solidFill>
          </a:ln>
        </p:spPr>
      </p:pic>
    </p:spTree>
    <p:extLst>
      <p:ext uri="{BB962C8B-B14F-4D97-AF65-F5344CB8AC3E}">
        <p14:creationId xmlns:p14="http://schemas.microsoft.com/office/powerpoint/2010/main" val="4013963662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78</TotalTime>
  <Words>148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Corbel</vt:lpstr>
      <vt:lpstr>Gill Sans MT</vt:lpstr>
      <vt:lpstr>Impact</vt:lpstr>
      <vt:lpstr>Wingdings</vt:lpstr>
      <vt:lpstr>Badge</vt:lpstr>
      <vt:lpstr>Μαμα  ελα   να παιξουμε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Μαμα  ελα   να παιξουμε</dc:title>
  <dc:creator>maria</dc:creator>
  <cp:lastModifiedBy>User</cp:lastModifiedBy>
  <cp:revision>10</cp:revision>
  <dcterms:created xsi:type="dcterms:W3CDTF">2020-05-01T21:05:44Z</dcterms:created>
  <dcterms:modified xsi:type="dcterms:W3CDTF">2020-05-02T21:05:26Z</dcterms:modified>
</cp:coreProperties>
</file>