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sldIdLst>
    <p:sldId id="256" r:id="rId2"/>
    <p:sldId id="257" r:id="rId3"/>
    <p:sldId id="271" r:id="rId4"/>
    <p:sldId id="258" r:id="rId5"/>
    <p:sldId id="259" r:id="rId6"/>
    <p:sldId id="260" r:id="rId7"/>
    <p:sldId id="273" r:id="rId8"/>
    <p:sldId id="272" r:id="rId9"/>
    <p:sldId id="261" r:id="rId10"/>
    <p:sldId id="276"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jorwpU4UqTFQ8+3BguC/DQ==" hashData="6iUusvcc8d/uZM/BrxZVoQWs+Lp1pFoswkmP4vybV4naRm5gWhkJSDo2YR72DDTiuOuv9tvIM14UEG0LZXlQl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 lastIdx="1" clrIdx="0"/>
  <p:cmAuthor id="2" name="Unknown User1" initials="Unknown User1"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p:cViewPr varScale="1">
        <p:scale>
          <a:sx n="90" d="100"/>
          <a:sy n="90" d="100"/>
        </p:scale>
        <p:origin x="9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21E1C04-DC98-4A7D-8F52-C0266374DF2F}"/>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7F122FF1-85DB-4B1B-8BDB-02785162CF9C}"/>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p:spPr>
          <p:txBody>
            <a:bodyPr/>
            <a:lstStyle/>
            <a:p>
              <a:pPr eaLnBrk="1" hangingPunct="1">
                <a:defRPr/>
              </a:pPr>
              <a:endParaRPr lang="en-US">
                <a:latin typeface="Tahoma" charset="0"/>
                <a:cs typeface="Arial" charset="0"/>
              </a:endParaRPr>
            </a:p>
          </p:txBody>
        </p:sp>
        <p:sp>
          <p:nvSpPr>
            <p:cNvPr id="6" name="Freeform 4">
              <a:extLst>
                <a:ext uri="{FF2B5EF4-FFF2-40B4-BE49-F238E27FC236}">
                  <a16:creationId xmlns:a16="http://schemas.microsoft.com/office/drawing/2014/main" id="{65853028-6E46-406D-8FDA-31EC13A13F49}"/>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6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096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7" name="Date Placeholder 6">
            <a:extLst>
              <a:ext uri="{FF2B5EF4-FFF2-40B4-BE49-F238E27FC236}">
                <a16:creationId xmlns:a16="http://schemas.microsoft.com/office/drawing/2014/main" id="{76F1344F-D57A-437C-AD1D-728E6A49DBB4}"/>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FC1BF880-25F3-4508-9DE7-ACCD3089BF8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3B0A57AF-48E5-45ED-9740-D47935706EFA}"/>
              </a:ext>
            </a:extLst>
          </p:cNvPr>
          <p:cNvSpPr>
            <a:spLocks noGrp="1" noChangeArrowheads="1"/>
          </p:cNvSpPr>
          <p:nvPr>
            <p:ph type="sldNum" sz="quarter" idx="12"/>
          </p:nvPr>
        </p:nvSpPr>
        <p:spPr/>
        <p:txBody>
          <a:bodyPr/>
          <a:lstStyle>
            <a:lvl1pPr>
              <a:defRPr/>
            </a:lvl1pPr>
          </a:lstStyle>
          <a:p>
            <a:pPr>
              <a:defRPr/>
            </a:pPr>
            <a:fld id="{5FA879C5-544A-4610-B6AD-45B7BF082919}" type="slidenum">
              <a:rPr lang="en-US" altLang="en-US"/>
              <a:pPr>
                <a:defRPr/>
              </a:pPr>
              <a:t>‹#›</a:t>
            </a:fld>
            <a:endParaRPr lang="en-US" altLang="en-US"/>
          </a:p>
        </p:txBody>
      </p:sp>
    </p:spTree>
    <p:extLst>
      <p:ext uri="{BB962C8B-B14F-4D97-AF65-F5344CB8AC3E}">
        <p14:creationId xmlns:p14="http://schemas.microsoft.com/office/powerpoint/2010/main" val="238152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CC44EEA9-0F16-4957-BF94-DDA7A7818A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FA20B856-A25F-46BA-A639-B79AEA2DA6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F9121484-FF3B-4F6A-8C7D-109EC73C4C4A}"/>
              </a:ext>
            </a:extLst>
          </p:cNvPr>
          <p:cNvSpPr>
            <a:spLocks noGrp="1" noChangeArrowheads="1"/>
          </p:cNvSpPr>
          <p:nvPr>
            <p:ph type="sldNum" sz="quarter" idx="12"/>
          </p:nvPr>
        </p:nvSpPr>
        <p:spPr>
          <a:ln/>
        </p:spPr>
        <p:txBody>
          <a:bodyPr/>
          <a:lstStyle>
            <a:lvl1pPr>
              <a:defRPr/>
            </a:lvl1pPr>
          </a:lstStyle>
          <a:p>
            <a:pPr>
              <a:defRPr/>
            </a:pPr>
            <a:fld id="{1576803F-6B22-40D8-8456-D72EB68E10F3}" type="slidenum">
              <a:rPr lang="en-US" altLang="en-US"/>
              <a:pPr>
                <a:defRPr/>
              </a:pPr>
              <a:t>‹#›</a:t>
            </a:fld>
            <a:endParaRPr lang="en-US" altLang="en-US"/>
          </a:p>
        </p:txBody>
      </p:sp>
    </p:spTree>
    <p:extLst>
      <p:ext uri="{BB962C8B-B14F-4D97-AF65-F5344CB8AC3E}">
        <p14:creationId xmlns:p14="http://schemas.microsoft.com/office/powerpoint/2010/main" val="376836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BB6395E7-E2F1-4A70-9894-390356F5CF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DC9286EA-7583-4009-9E24-69707216E0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DFE4A98B-4748-498A-ADA4-9703175C9236}"/>
              </a:ext>
            </a:extLst>
          </p:cNvPr>
          <p:cNvSpPr>
            <a:spLocks noGrp="1" noChangeArrowheads="1"/>
          </p:cNvSpPr>
          <p:nvPr>
            <p:ph type="sldNum" sz="quarter" idx="12"/>
          </p:nvPr>
        </p:nvSpPr>
        <p:spPr>
          <a:ln/>
        </p:spPr>
        <p:txBody>
          <a:bodyPr/>
          <a:lstStyle>
            <a:lvl1pPr>
              <a:defRPr/>
            </a:lvl1pPr>
          </a:lstStyle>
          <a:p>
            <a:pPr>
              <a:defRPr/>
            </a:pPr>
            <a:fld id="{273E7995-A4E2-4344-B5AA-A6A3449ADA43}" type="slidenum">
              <a:rPr lang="en-US" altLang="en-US"/>
              <a:pPr>
                <a:defRPr/>
              </a:pPr>
              <a:t>‹#›</a:t>
            </a:fld>
            <a:endParaRPr lang="en-US" altLang="en-US"/>
          </a:p>
        </p:txBody>
      </p:sp>
    </p:spTree>
    <p:extLst>
      <p:ext uri="{BB962C8B-B14F-4D97-AF65-F5344CB8AC3E}">
        <p14:creationId xmlns:p14="http://schemas.microsoft.com/office/powerpoint/2010/main" val="360571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0049C54A-178E-4BD3-9C50-3599F7AD70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EB5C1EE1-BE9D-4372-978C-1E09ECCE04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60C4F467-72CE-4B5E-9889-A5EF80034A91}"/>
              </a:ext>
            </a:extLst>
          </p:cNvPr>
          <p:cNvSpPr>
            <a:spLocks noGrp="1" noChangeArrowheads="1"/>
          </p:cNvSpPr>
          <p:nvPr>
            <p:ph type="sldNum" sz="quarter" idx="12"/>
          </p:nvPr>
        </p:nvSpPr>
        <p:spPr>
          <a:ln/>
        </p:spPr>
        <p:txBody>
          <a:bodyPr/>
          <a:lstStyle>
            <a:lvl1pPr>
              <a:defRPr/>
            </a:lvl1pPr>
          </a:lstStyle>
          <a:p>
            <a:pPr>
              <a:defRPr/>
            </a:pPr>
            <a:fld id="{DADF98B9-A525-4EB7-8DEA-704F77278060}" type="slidenum">
              <a:rPr lang="en-US" altLang="en-US"/>
              <a:pPr>
                <a:defRPr/>
              </a:pPr>
              <a:t>‹#›</a:t>
            </a:fld>
            <a:endParaRPr lang="en-US" altLang="en-US"/>
          </a:p>
        </p:txBody>
      </p:sp>
    </p:spTree>
    <p:extLst>
      <p:ext uri="{BB962C8B-B14F-4D97-AF65-F5344CB8AC3E}">
        <p14:creationId xmlns:p14="http://schemas.microsoft.com/office/powerpoint/2010/main" val="293873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BD4551D1-8221-4FD8-B376-1D4D0F1C7C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D59B1764-13F7-4D8A-8F04-5BD6D3D035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9EF6A5A9-C0B1-43CE-BA13-6A647C0E7B84}"/>
              </a:ext>
            </a:extLst>
          </p:cNvPr>
          <p:cNvSpPr>
            <a:spLocks noGrp="1" noChangeArrowheads="1"/>
          </p:cNvSpPr>
          <p:nvPr>
            <p:ph type="sldNum" sz="quarter" idx="12"/>
          </p:nvPr>
        </p:nvSpPr>
        <p:spPr>
          <a:ln/>
        </p:spPr>
        <p:txBody>
          <a:bodyPr/>
          <a:lstStyle>
            <a:lvl1pPr>
              <a:defRPr/>
            </a:lvl1pPr>
          </a:lstStyle>
          <a:p>
            <a:pPr>
              <a:defRPr/>
            </a:pPr>
            <a:fld id="{451DD3CD-8BD9-4CB1-9084-252575672A79}" type="slidenum">
              <a:rPr lang="en-US" altLang="en-US"/>
              <a:pPr>
                <a:defRPr/>
              </a:pPr>
              <a:t>‹#›</a:t>
            </a:fld>
            <a:endParaRPr lang="en-US" altLang="en-US"/>
          </a:p>
        </p:txBody>
      </p:sp>
    </p:spTree>
    <p:extLst>
      <p:ext uri="{BB962C8B-B14F-4D97-AF65-F5344CB8AC3E}">
        <p14:creationId xmlns:p14="http://schemas.microsoft.com/office/powerpoint/2010/main" val="229244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B719F4C1-91AF-4855-A8CC-54A43DEFE0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DDA13E63-893F-457A-A8EB-22CFFFA6EB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9F872147-F125-42BE-9C90-9FF1FB1BB7EF}"/>
              </a:ext>
            </a:extLst>
          </p:cNvPr>
          <p:cNvSpPr>
            <a:spLocks noGrp="1" noChangeArrowheads="1"/>
          </p:cNvSpPr>
          <p:nvPr>
            <p:ph type="sldNum" sz="quarter" idx="12"/>
          </p:nvPr>
        </p:nvSpPr>
        <p:spPr>
          <a:ln/>
        </p:spPr>
        <p:txBody>
          <a:bodyPr/>
          <a:lstStyle>
            <a:lvl1pPr>
              <a:defRPr/>
            </a:lvl1pPr>
          </a:lstStyle>
          <a:p>
            <a:pPr>
              <a:defRPr/>
            </a:pPr>
            <a:fld id="{7069C0BA-6730-4DE4-B3DB-6014F53A06F1}" type="slidenum">
              <a:rPr lang="en-US" altLang="en-US"/>
              <a:pPr>
                <a:defRPr/>
              </a:pPr>
              <a:t>‹#›</a:t>
            </a:fld>
            <a:endParaRPr lang="en-US" altLang="en-US"/>
          </a:p>
        </p:txBody>
      </p:sp>
    </p:spTree>
    <p:extLst>
      <p:ext uri="{BB962C8B-B14F-4D97-AF65-F5344CB8AC3E}">
        <p14:creationId xmlns:p14="http://schemas.microsoft.com/office/powerpoint/2010/main" val="68893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B98EA76D-AE4B-47F6-9959-474DC135CA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7191EEEE-65A4-4AE2-BB22-47BF9890B3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80720746-EC9E-49FB-AF2C-548A2E7B973E}"/>
              </a:ext>
            </a:extLst>
          </p:cNvPr>
          <p:cNvSpPr>
            <a:spLocks noGrp="1" noChangeArrowheads="1"/>
          </p:cNvSpPr>
          <p:nvPr>
            <p:ph type="sldNum" sz="quarter" idx="12"/>
          </p:nvPr>
        </p:nvSpPr>
        <p:spPr>
          <a:ln/>
        </p:spPr>
        <p:txBody>
          <a:bodyPr/>
          <a:lstStyle>
            <a:lvl1pPr>
              <a:defRPr/>
            </a:lvl1pPr>
          </a:lstStyle>
          <a:p>
            <a:pPr>
              <a:defRPr/>
            </a:pPr>
            <a:fld id="{F87AB32A-0E92-408F-BFE3-86006A6D01E5}" type="slidenum">
              <a:rPr lang="en-US" altLang="en-US"/>
              <a:pPr>
                <a:defRPr/>
              </a:pPr>
              <a:t>‹#›</a:t>
            </a:fld>
            <a:endParaRPr lang="en-US" altLang="en-US"/>
          </a:p>
        </p:txBody>
      </p:sp>
    </p:spTree>
    <p:extLst>
      <p:ext uri="{BB962C8B-B14F-4D97-AF65-F5344CB8AC3E}">
        <p14:creationId xmlns:p14="http://schemas.microsoft.com/office/powerpoint/2010/main" val="176016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CF923EF6-E0F7-4D59-A5A1-A1616FA3CB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5186F120-E125-4FA0-81C5-0185797A66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C6D56E29-8C8D-410C-AEEA-0011053E6DB9}"/>
              </a:ext>
            </a:extLst>
          </p:cNvPr>
          <p:cNvSpPr>
            <a:spLocks noGrp="1" noChangeArrowheads="1"/>
          </p:cNvSpPr>
          <p:nvPr>
            <p:ph type="sldNum" sz="quarter" idx="12"/>
          </p:nvPr>
        </p:nvSpPr>
        <p:spPr>
          <a:ln/>
        </p:spPr>
        <p:txBody>
          <a:bodyPr/>
          <a:lstStyle>
            <a:lvl1pPr>
              <a:defRPr/>
            </a:lvl1pPr>
          </a:lstStyle>
          <a:p>
            <a:pPr>
              <a:defRPr/>
            </a:pPr>
            <a:fld id="{CCF0235E-7228-4A4E-83BC-C2AD82E9444A}" type="slidenum">
              <a:rPr lang="en-US" altLang="en-US"/>
              <a:pPr>
                <a:defRPr/>
              </a:pPr>
              <a:t>‹#›</a:t>
            </a:fld>
            <a:endParaRPr lang="en-US" altLang="en-US"/>
          </a:p>
        </p:txBody>
      </p:sp>
    </p:spTree>
    <p:extLst>
      <p:ext uri="{BB962C8B-B14F-4D97-AF65-F5344CB8AC3E}">
        <p14:creationId xmlns:p14="http://schemas.microsoft.com/office/powerpoint/2010/main" val="156203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9D19DFF-F83C-4D92-810E-4A65C96234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96B18D60-8B4A-4A4A-9581-2F93B4A4D6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8D0D20FB-E2B9-4F63-9CD9-87975A56166A}"/>
              </a:ext>
            </a:extLst>
          </p:cNvPr>
          <p:cNvSpPr>
            <a:spLocks noGrp="1" noChangeArrowheads="1"/>
          </p:cNvSpPr>
          <p:nvPr>
            <p:ph type="sldNum" sz="quarter" idx="12"/>
          </p:nvPr>
        </p:nvSpPr>
        <p:spPr>
          <a:ln/>
        </p:spPr>
        <p:txBody>
          <a:bodyPr/>
          <a:lstStyle>
            <a:lvl1pPr>
              <a:defRPr/>
            </a:lvl1pPr>
          </a:lstStyle>
          <a:p>
            <a:pPr>
              <a:defRPr/>
            </a:pPr>
            <a:fld id="{200FE3EC-B0BA-43C9-A94A-CC02B81FBCD6}" type="slidenum">
              <a:rPr lang="en-US" altLang="en-US"/>
              <a:pPr>
                <a:defRPr/>
              </a:pPr>
              <a:t>‹#›</a:t>
            </a:fld>
            <a:endParaRPr lang="en-US" altLang="en-US"/>
          </a:p>
        </p:txBody>
      </p:sp>
    </p:spTree>
    <p:extLst>
      <p:ext uri="{BB962C8B-B14F-4D97-AF65-F5344CB8AC3E}">
        <p14:creationId xmlns:p14="http://schemas.microsoft.com/office/powerpoint/2010/main" val="298852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FE8D7C26-9942-4D9E-A2CD-E3830CDBF6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E4478BC1-B19E-4435-92EE-10ED126D94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D1F6F3BD-24C4-4C1F-A011-534B67830E09}"/>
              </a:ext>
            </a:extLst>
          </p:cNvPr>
          <p:cNvSpPr>
            <a:spLocks noGrp="1" noChangeArrowheads="1"/>
          </p:cNvSpPr>
          <p:nvPr>
            <p:ph type="sldNum" sz="quarter" idx="12"/>
          </p:nvPr>
        </p:nvSpPr>
        <p:spPr>
          <a:ln/>
        </p:spPr>
        <p:txBody>
          <a:bodyPr/>
          <a:lstStyle>
            <a:lvl1pPr>
              <a:defRPr/>
            </a:lvl1pPr>
          </a:lstStyle>
          <a:p>
            <a:pPr>
              <a:defRPr/>
            </a:pPr>
            <a:fld id="{6C2E55F4-6BCE-4904-AE63-E64335EF0D01}" type="slidenum">
              <a:rPr lang="en-US" altLang="en-US"/>
              <a:pPr>
                <a:defRPr/>
              </a:pPr>
              <a:t>‹#›</a:t>
            </a:fld>
            <a:endParaRPr lang="en-US" altLang="en-US"/>
          </a:p>
        </p:txBody>
      </p:sp>
    </p:spTree>
    <p:extLst>
      <p:ext uri="{BB962C8B-B14F-4D97-AF65-F5344CB8AC3E}">
        <p14:creationId xmlns:p14="http://schemas.microsoft.com/office/powerpoint/2010/main" val="296450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B533A4B-EB5A-459F-87C0-6C10E80122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5890E70B-4C36-47A9-807B-9742FC601C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D6EC0147-2F8D-4942-AA19-DD60C6A6987E}"/>
              </a:ext>
            </a:extLst>
          </p:cNvPr>
          <p:cNvSpPr>
            <a:spLocks noGrp="1" noChangeArrowheads="1"/>
          </p:cNvSpPr>
          <p:nvPr>
            <p:ph type="sldNum" sz="quarter" idx="12"/>
          </p:nvPr>
        </p:nvSpPr>
        <p:spPr>
          <a:ln/>
        </p:spPr>
        <p:txBody>
          <a:bodyPr/>
          <a:lstStyle>
            <a:lvl1pPr>
              <a:defRPr/>
            </a:lvl1pPr>
          </a:lstStyle>
          <a:p>
            <a:pPr>
              <a:defRPr/>
            </a:pPr>
            <a:fld id="{85F29A59-4BAF-4789-9B81-CCECCBDB66C9}" type="slidenum">
              <a:rPr lang="en-US" altLang="en-US"/>
              <a:pPr>
                <a:defRPr/>
              </a:pPr>
              <a:t>‹#›</a:t>
            </a:fld>
            <a:endParaRPr lang="en-US" altLang="en-US"/>
          </a:p>
        </p:txBody>
      </p:sp>
    </p:spTree>
    <p:extLst>
      <p:ext uri="{BB962C8B-B14F-4D97-AF65-F5344CB8AC3E}">
        <p14:creationId xmlns:p14="http://schemas.microsoft.com/office/powerpoint/2010/main" val="134856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52ADBB7-68CC-4422-9857-21E8D7C37FAE}"/>
              </a:ext>
            </a:extLst>
          </p:cNvPr>
          <p:cNvGrpSpPr>
            <a:grpSpLocks/>
          </p:cNvGrpSpPr>
          <p:nvPr/>
        </p:nvGrpSpPr>
        <p:grpSpPr bwMode="auto">
          <a:xfrm>
            <a:off x="0" y="0"/>
            <a:ext cx="7242175" cy="1981200"/>
            <a:chOff x="0" y="0"/>
            <a:chExt cx="4562" cy="1248"/>
          </a:xfrm>
        </p:grpSpPr>
        <p:sp>
          <p:nvSpPr>
            <p:cNvPr id="39939" name="Freeform 3">
              <a:extLst>
                <a:ext uri="{FF2B5EF4-FFF2-40B4-BE49-F238E27FC236}">
                  <a16:creationId xmlns:a16="http://schemas.microsoft.com/office/drawing/2014/main" id="{6F813309-03A9-4290-9AF7-2104FD06FFB4}"/>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p:spPr>
          <p:txBody>
            <a:bodyPr/>
            <a:lstStyle/>
            <a:p>
              <a:pPr eaLnBrk="1" hangingPunct="1">
                <a:defRPr/>
              </a:pPr>
              <a:endParaRPr lang="en-US">
                <a:latin typeface="Tahoma" charset="0"/>
                <a:cs typeface="Arial" charset="0"/>
              </a:endParaRPr>
            </a:p>
          </p:txBody>
        </p:sp>
        <p:sp>
          <p:nvSpPr>
            <p:cNvPr id="1033" name="Freeform 4">
              <a:extLst>
                <a:ext uri="{FF2B5EF4-FFF2-40B4-BE49-F238E27FC236}">
                  <a16:creationId xmlns:a16="http://schemas.microsoft.com/office/drawing/2014/main" id="{8EB2D1A6-447C-45BF-8F7B-EFAD415522FB}"/>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39941" name="Rectangle 5">
            <a:extLst>
              <a:ext uri="{FF2B5EF4-FFF2-40B4-BE49-F238E27FC236}">
                <a16:creationId xmlns:a16="http://schemas.microsoft.com/office/drawing/2014/main" id="{EA0F6DFA-5BED-44AA-BCEB-2D6107B9FD5A}"/>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42" name="Rectangle 6">
            <a:extLst>
              <a:ext uri="{FF2B5EF4-FFF2-40B4-BE49-F238E27FC236}">
                <a16:creationId xmlns:a16="http://schemas.microsoft.com/office/drawing/2014/main" id="{C94397BF-6932-43FB-981F-275CAF75D671}"/>
              </a:ext>
            </a:extLst>
          </p:cNvPr>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3" name="Rectangle 7">
            <a:extLst>
              <a:ext uri="{FF2B5EF4-FFF2-40B4-BE49-F238E27FC236}">
                <a16:creationId xmlns:a16="http://schemas.microsoft.com/office/drawing/2014/main" id="{67C1CAC8-F423-44B7-B581-89C31A0762BA}"/>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charset="0"/>
                <a:cs typeface="Arial" charset="0"/>
              </a:defRPr>
            </a:lvl1pPr>
          </a:lstStyle>
          <a:p>
            <a:pPr>
              <a:defRPr/>
            </a:pPr>
            <a:endParaRPr lang="en-US" altLang="en-US"/>
          </a:p>
        </p:txBody>
      </p:sp>
      <p:sp>
        <p:nvSpPr>
          <p:cNvPr id="39944" name="Rectangle 8">
            <a:extLst>
              <a:ext uri="{FF2B5EF4-FFF2-40B4-BE49-F238E27FC236}">
                <a16:creationId xmlns:a16="http://schemas.microsoft.com/office/drawing/2014/main" id="{E71D64E0-1526-4F40-8E7C-5A5D71E1BE53}"/>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charset="0"/>
                <a:cs typeface="Arial" charset="0"/>
              </a:defRPr>
            </a:lvl1pPr>
          </a:lstStyle>
          <a:p>
            <a:pPr>
              <a:defRPr/>
            </a:pPr>
            <a:endParaRPr lang="en-US" altLang="en-US"/>
          </a:p>
        </p:txBody>
      </p:sp>
      <p:sp>
        <p:nvSpPr>
          <p:cNvPr id="39945" name="Rectangle 9">
            <a:extLst>
              <a:ext uri="{FF2B5EF4-FFF2-40B4-BE49-F238E27FC236}">
                <a16:creationId xmlns:a16="http://schemas.microsoft.com/office/drawing/2014/main" id="{CEB301B2-145F-4006-A6E8-21AED7BD9F0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D67EF825-D0D5-4CDC-A167-2DB1A923FA3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20"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C2"/>
        </a:solidFill>
        <a:effectLst/>
      </p:bgPr>
    </p:bg>
    <p:spTree>
      <p:nvGrpSpPr>
        <p:cNvPr id="1" name=""/>
        <p:cNvGrpSpPr/>
        <p:nvPr/>
      </p:nvGrpSpPr>
      <p:grpSpPr>
        <a:xfrm>
          <a:off x="0" y="0"/>
          <a:ext cx="0" cy="0"/>
          <a:chOff x="0" y="0"/>
          <a:chExt cx="0" cy="0"/>
        </a:xfrm>
      </p:grpSpPr>
      <p:pic>
        <p:nvPicPr>
          <p:cNvPr id="3074" name="Content Placeholder 42">
            <a:extLst>
              <a:ext uri="{FF2B5EF4-FFF2-40B4-BE49-F238E27FC236}">
                <a16:creationId xmlns:a16="http://schemas.microsoft.com/office/drawing/2014/main" id="{5BFC250C-1B89-4832-AA7C-196CB799DC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54538" y="266700"/>
            <a:ext cx="34925" cy="46038"/>
          </a:xfrm>
        </p:spPr>
      </p:pic>
      <p:sp>
        <p:nvSpPr>
          <p:cNvPr id="2" name="Τίτλος 1">
            <a:extLst>
              <a:ext uri="{FF2B5EF4-FFF2-40B4-BE49-F238E27FC236}">
                <a16:creationId xmlns:a16="http://schemas.microsoft.com/office/drawing/2014/main" id="{74347AB6-45DD-4B68-BDF0-4CC581368416}"/>
              </a:ext>
            </a:extLst>
          </p:cNvPr>
          <p:cNvSpPr>
            <a:spLocks noGrp="1"/>
          </p:cNvSpPr>
          <p:nvPr>
            <p:ph type="title"/>
          </p:nvPr>
        </p:nvSpPr>
        <p:spPr>
          <a:xfrm>
            <a:off x="474663" y="44450"/>
            <a:ext cx="8229600" cy="2219325"/>
          </a:xfrm>
          <a:ln w="53975">
            <a:solidFill>
              <a:srgbClr val="C00000"/>
            </a:solidFill>
          </a:ln>
        </p:spPr>
        <p:txBody>
          <a:bodyPr/>
          <a:lstStyle/>
          <a:p>
            <a:pPr>
              <a:defRPr/>
            </a:pPr>
            <a:r>
              <a:rPr lang="el-GR" dirty="0">
                <a:solidFill>
                  <a:srgbClr val="00B0F0"/>
                </a:solidFill>
                <a:latin typeface="MariaAvraam" panose="02000000000000000000" pitchFamily="2" charset="0"/>
              </a:rPr>
              <a:t>Πάμε να κατασκευάσουμε ένα χωριό με ανακυκλώσιμα υλικά</a:t>
            </a:r>
            <a:r>
              <a:rPr lang="el-GR" dirty="0">
                <a:solidFill>
                  <a:srgbClr val="00B0F0"/>
                </a:solidFill>
              </a:rPr>
              <a:t>!!</a:t>
            </a:r>
          </a:p>
        </p:txBody>
      </p:sp>
      <p:pic>
        <p:nvPicPr>
          <p:cNvPr id="3076" name="Εικόνα 2">
            <a:extLst>
              <a:ext uri="{FF2B5EF4-FFF2-40B4-BE49-F238E27FC236}">
                <a16:creationId xmlns:a16="http://schemas.microsoft.com/office/drawing/2014/main" id="{9AF32142-8B0E-42D3-9C26-B84703EED622}"/>
              </a:ext>
            </a:extLst>
          </p:cNvPr>
          <p:cNvPicPr>
            <a:picLocks noChangeAspect="1" noChangeArrowheads="1"/>
          </p:cNvPicPr>
          <p:nvPr/>
        </p:nvPicPr>
        <p:blipFill>
          <a:blip r:embed="rId3"/>
          <a:srcRect/>
          <a:stretch>
            <a:fillRect/>
          </a:stretch>
        </p:blipFill>
        <p:spPr bwMode="auto">
          <a:xfrm rot="20906692">
            <a:off x="350838" y="2763838"/>
            <a:ext cx="4557712" cy="343217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4" name="Εικόνα 3">
            <a:extLst>
              <a:ext uri="{FF2B5EF4-FFF2-40B4-BE49-F238E27FC236}">
                <a16:creationId xmlns:a16="http://schemas.microsoft.com/office/drawing/2014/main" id="{D7F62BE6-06CF-45F2-9D7B-94A9B5A0A5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67400" y="1857983"/>
            <a:ext cx="1676400" cy="1690687"/>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6" name="Εικόνα 5">
            <a:extLst>
              <a:ext uri="{FF2B5EF4-FFF2-40B4-BE49-F238E27FC236}">
                <a16:creationId xmlns:a16="http://schemas.microsoft.com/office/drawing/2014/main" id="{A6B1AF65-7BBF-446F-AC42-307F125EB386}"/>
              </a:ext>
            </a:extLst>
          </p:cNvPr>
          <p:cNvPicPr>
            <a:picLocks noChangeAspect="1"/>
          </p:cNvPicPr>
          <p:nvPr/>
        </p:nvPicPr>
        <p:blipFill>
          <a:blip r:embed="rId5"/>
          <a:stretch>
            <a:fillRect/>
          </a:stretch>
        </p:blipFill>
        <p:spPr>
          <a:xfrm rot="1554748">
            <a:off x="6046788" y="3581400"/>
            <a:ext cx="2606675" cy="260667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8" name="Εικόνα 7">
            <a:extLst>
              <a:ext uri="{FF2B5EF4-FFF2-40B4-BE49-F238E27FC236}">
                <a16:creationId xmlns:a16="http://schemas.microsoft.com/office/drawing/2014/main" id="{3D2382B0-F66B-41D6-8CD9-B731AC746606}"/>
              </a:ext>
            </a:extLst>
          </p:cNvPr>
          <p:cNvPicPr>
            <a:picLocks noChangeAspect="1"/>
          </p:cNvPicPr>
          <p:nvPr/>
        </p:nvPicPr>
        <p:blipFill rotWithShape="1">
          <a:blip r:embed="rId6"/>
          <a:srcRect t="480" b="11367"/>
          <a:stretch/>
        </p:blipFill>
        <p:spPr>
          <a:xfrm>
            <a:off x="3962400" y="4638675"/>
            <a:ext cx="2016125" cy="173990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sp>
        <p:nvSpPr>
          <p:cNvPr id="3080" name="Ορθογώνιο 2">
            <a:extLst>
              <a:ext uri="{FF2B5EF4-FFF2-40B4-BE49-F238E27FC236}">
                <a16:creationId xmlns:a16="http://schemas.microsoft.com/office/drawing/2014/main" id="{34EBF95B-68F4-4EB2-A79F-B40014BD025E}"/>
              </a:ext>
            </a:extLst>
          </p:cNvPr>
          <p:cNvSpPr>
            <a:spLocks noChangeArrowheads="1"/>
          </p:cNvSpPr>
          <p:nvPr/>
        </p:nvSpPr>
        <p:spPr bwMode="auto">
          <a:xfrm>
            <a:off x="-33338" y="-103188"/>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l-GR" altLang="en-US"/>
              <a:t>Νηπιαγωγείο Λατσιών Δ (ΣΞ)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0C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785124-AF0A-4498-85B9-8C79C71DB4CC}"/>
              </a:ext>
            </a:extLst>
          </p:cNvPr>
          <p:cNvSpPr txBox="1"/>
          <p:nvPr/>
        </p:nvSpPr>
        <p:spPr>
          <a:xfrm>
            <a:off x="381000" y="1343025"/>
            <a:ext cx="7543800" cy="4894263"/>
          </a:xfrm>
          <a:prstGeom prst="rect">
            <a:avLst/>
          </a:prstGeom>
          <a:noFill/>
          <a:ln>
            <a:solidFill>
              <a:srgbClr val="C00000"/>
            </a:solidFill>
          </a:ln>
        </p:spPr>
        <p:style>
          <a:lnRef idx="3">
            <a:schemeClr val="lt1"/>
          </a:lnRef>
          <a:fillRef idx="1">
            <a:schemeClr val="accent6"/>
          </a:fillRef>
          <a:effectRef idx="1">
            <a:schemeClr val="accent6"/>
          </a:effectRef>
          <a:fontRef idx="minor">
            <a:schemeClr val="lt1"/>
          </a:fontRef>
        </p:style>
        <p:txBody>
          <a:bodyPr>
            <a:spAutoFit/>
          </a:bodyPr>
          <a:lstStyle/>
          <a:p>
            <a:pPr marL="285750" indent="-285750">
              <a:buFont typeface="Wingdings" panose="05000000000000000000" pitchFamily="2" charset="2"/>
              <a:buChar char="q"/>
              <a:defRPr/>
            </a:pPr>
            <a:r>
              <a:rPr lang="el-GR" sz="2400" dirty="0">
                <a:solidFill>
                  <a:srgbClr val="00B0F0"/>
                </a:solidFill>
              </a:rPr>
              <a:t>Αφού έχετε κατασκευάσει όλα αυτά, τώρα δεν μένει παρά να τα συναρμολογήσετε.</a:t>
            </a:r>
          </a:p>
          <a:p>
            <a:pPr marL="285750" indent="-285750">
              <a:buFont typeface="Wingdings" panose="05000000000000000000" pitchFamily="2" charset="2"/>
              <a:buChar char="q"/>
              <a:defRPr/>
            </a:pPr>
            <a:r>
              <a:rPr lang="el-GR" sz="2400" dirty="0">
                <a:solidFill>
                  <a:srgbClr val="00B0F0"/>
                </a:solidFill>
              </a:rPr>
              <a:t>Πάρτε μία τεράστια επιφάνεια από χαρτί (μπορεί να είναι κασόνι και να το κόψετε) ή πλαστικό ή ακόμα και πολυστερίνη.  </a:t>
            </a:r>
          </a:p>
          <a:p>
            <a:pPr marL="285750" indent="-285750">
              <a:buFont typeface="Wingdings" panose="05000000000000000000" pitchFamily="2" charset="2"/>
              <a:buChar char="q"/>
              <a:defRPr/>
            </a:pPr>
            <a:r>
              <a:rPr lang="el-GR" sz="2400" dirty="0">
                <a:solidFill>
                  <a:srgbClr val="00B0F0"/>
                </a:solidFill>
              </a:rPr>
              <a:t>Βάψτε την ότι χρώμα θέλετε και κολλήστε πάνω ότι έχετε φτιάξει.</a:t>
            </a:r>
          </a:p>
          <a:p>
            <a:pPr marL="285750" indent="-285750">
              <a:buFont typeface="Wingdings" panose="05000000000000000000" pitchFamily="2" charset="2"/>
              <a:buChar char="q"/>
              <a:defRPr/>
            </a:pPr>
            <a:r>
              <a:rPr lang="el-GR" sz="2400" dirty="0">
                <a:solidFill>
                  <a:srgbClr val="00B0F0"/>
                </a:solidFill>
              </a:rPr>
              <a:t>Μπορείτε να ζωγραφίσετε με νερομπογιές την επιφάνεια να κολλήσετε χαρτόνι σε σχήμα δρόμων, για να βάλετε τα αυτοκίνητά σας.  </a:t>
            </a:r>
          </a:p>
          <a:p>
            <a:pPr marL="285750" indent="-285750">
              <a:buFont typeface="Wingdings" panose="05000000000000000000" pitchFamily="2" charset="2"/>
              <a:buChar char="q"/>
              <a:defRPr/>
            </a:pPr>
            <a:r>
              <a:rPr lang="el-GR" sz="2400" dirty="0">
                <a:solidFill>
                  <a:srgbClr val="00B0F0"/>
                </a:solidFill>
              </a:rPr>
              <a:t>Βάλτε την φαντασία σας  και ΔΗΜΙΟΥΡΓΗΣΤΕ!!!</a:t>
            </a:r>
          </a:p>
          <a:p>
            <a:pPr marL="285750" indent="-285750">
              <a:buFont typeface="Wingdings" panose="05000000000000000000" pitchFamily="2" charset="2"/>
              <a:buChar char="q"/>
              <a:defRPr/>
            </a:pPr>
            <a:r>
              <a:rPr lang="el-GR" sz="2400" dirty="0">
                <a:solidFill>
                  <a:srgbClr val="00B0F0"/>
                </a:solidFill>
              </a:rPr>
              <a:t>Στείλτε μας να δούμε και εμείς τις φωτογραφίες σας!!!</a:t>
            </a:r>
          </a:p>
        </p:txBody>
      </p:sp>
      <p:pic>
        <p:nvPicPr>
          <p:cNvPr id="12291" name="Εικόνα 5">
            <a:extLst>
              <a:ext uri="{FF2B5EF4-FFF2-40B4-BE49-F238E27FC236}">
                <a16:creationId xmlns:a16="http://schemas.microsoft.com/office/drawing/2014/main" id="{4F656E20-04A2-4692-99D0-967DD291E0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57912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Εικόνα 14">
            <a:extLst>
              <a:ext uri="{FF2B5EF4-FFF2-40B4-BE49-F238E27FC236}">
                <a16:creationId xmlns:a16="http://schemas.microsoft.com/office/drawing/2014/main" id="{198FD630-6DCF-41A2-875A-99A2E517F4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43363" y="57785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Εικόνα 15">
            <a:extLst>
              <a:ext uri="{FF2B5EF4-FFF2-40B4-BE49-F238E27FC236}">
                <a16:creationId xmlns:a16="http://schemas.microsoft.com/office/drawing/2014/main" id="{C48FB24D-A9D5-4372-BDA1-D1CF89B6BF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5688" y="57785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Εικόνα 7">
            <a:extLst>
              <a:ext uri="{FF2B5EF4-FFF2-40B4-BE49-F238E27FC236}">
                <a16:creationId xmlns:a16="http://schemas.microsoft.com/office/drawing/2014/main" id="{C3F43FE6-F26A-4CD2-9EA0-5BF7DD1157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29587">
            <a:off x="58738" y="130175"/>
            <a:ext cx="156686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Εικόνα 9">
            <a:extLst>
              <a:ext uri="{FF2B5EF4-FFF2-40B4-BE49-F238E27FC236}">
                <a16:creationId xmlns:a16="http://schemas.microsoft.com/office/drawing/2014/main" id="{4C429A95-AFC3-42F7-8F5D-68E97FE923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28715">
            <a:off x="7710488" y="65088"/>
            <a:ext cx="12954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Εικόνα 11">
            <a:extLst>
              <a:ext uri="{FF2B5EF4-FFF2-40B4-BE49-F238E27FC236}">
                <a16:creationId xmlns:a16="http://schemas.microsoft.com/office/drawing/2014/main" id="{733EED6E-7E79-4F22-8518-EBEE9277102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6600" y="123825"/>
            <a:ext cx="22098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2" descr="Clipart Panda - free download | Tree clipart, Cartoon trees, Free ...">
            <a:extLst>
              <a:ext uri="{FF2B5EF4-FFF2-40B4-BE49-F238E27FC236}">
                <a16:creationId xmlns:a16="http://schemas.microsoft.com/office/drawing/2014/main" id="{5F550C46-4B2F-4D00-BFEA-9C9A3DFE4B4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10488" y="3429000"/>
            <a:ext cx="12954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Εικόνα 13">
            <a:extLst>
              <a:ext uri="{FF2B5EF4-FFF2-40B4-BE49-F238E27FC236}">
                <a16:creationId xmlns:a16="http://schemas.microsoft.com/office/drawing/2014/main" id="{71412592-4422-421B-97F4-EC30020C142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404617">
            <a:off x="-39688" y="4632325"/>
            <a:ext cx="62071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Ορθογώνιο 1">
            <a:extLst>
              <a:ext uri="{FF2B5EF4-FFF2-40B4-BE49-F238E27FC236}">
                <a16:creationId xmlns:a16="http://schemas.microsoft.com/office/drawing/2014/main" id="{7C6A9153-6B40-48FC-8AAD-8DE4C705A0D7}"/>
              </a:ext>
            </a:extLst>
          </p:cNvPr>
          <p:cNvSpPr>
            <a:spLocks noChangeArrowheads="1"/>
          </p:cNvSpPr>
          <p:nvPr/>
        </p:nvSpPr>
        <p:spPr bwMode="auto">
          <a:xfrm>
            <a:off x="4049713" y="0"/>
            <a:ext cx="3097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l-GR" altLang="en-US"/>
              <a:t>Νηπιαγωγείο Λατσιών Δ (ΣΞ)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C2"/>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375CA4B-5CAF-4A1B-A083-FDEC33F77792}"/>
              </a:ext>
            </a:extLst>
          </p:cNvPr>
          <p:cNvSpPr>
            <a:spLocks noGrp="1"/>
          </p:cNvSpPr>
          <p:nvPr>
            <p:ph idx="1"/>
          </p:nvPr>
        </p:nvSpPr>
        <p:spPr>
          <a:xfrm>
            <a:off x="457200" y="1258888"/>
            <a:ext cx="8229600" cy="4495800"/>
          </a:xfrm>
          <a:ln w="38100">
            <a:solidFill>
              <a:srgbClr val="C00000"/>
            </a:solidFill>
          </a:ln>
        </p:spPr>
        <p:txBody>
          <a:bodyPr/>
          <a:lstStyle/>
          <a:p>
            <a:pPr>
              <a:defRPr/>
            </a:pPr>
            <a:r>
              <a:rPr lang="el-GR" dirty="0">
                <a:solidFill>
                  <a:srgbClr val="00B0F0"/>
                </a:solidFill>
                <a:latin typeface="MariaAvraam" panose="02000000000000000000" pitchFamily="2" charset="0"/>
              </a:rPr>
              <a:t>Παιδιά, σήμερα θα κατασκευάσουμε ένα μικρό χωριό, μια μακέτα</a:t>
            </a:r>
            <a:r>
              <a:rPr lang="en-US" dirty="0">
                <a:solidFill>
                  <a:srgbClr val="00B0F0"/>
                </a:solidFill>
                <a:latin typeface="MariaAvraam" panose="02000000000000000000" pitchFamily="2" charset="0"/>
              </a:rPr>
              <a:t>, </a:t>
            </a:r>
            <a:r>
              <a:rPr lang="el-GR" dirty="0">
                <a:solidFill>
                  <a:srgbClr val="00B0F0"/>
                </a:solidFill>
                <a:latin typeface="MariaAvraam" panose="02000000000000000000" pitchFamily="2" charset="0"/>
              </a:rPr>
              <a:t>με ανακυκλώσιμα υλικά!!</a:t>
            </a:r>
          </a:p>
          <a:p>
            <a:pPr>
              <a:defRPr/>
            </a:pPr>
            <a:r>
              <a:rPr lang="el-GR" dirty="0">
                <a:solidFill>
                  <a:srgbClr val="00B0F0"/>
                </a:solidFill>
                <a:latin typeface="MariaAvraam" panose="02000000000000000000" pitchFamily="2" charset="0"/>
              </a:rPr>
              <a:t>Μπορείτε να υποδυθείτε ρόλους και να διασκεδάσετε και μάλιστα με δικές σας κατασκευές!</a:t>
            </a:r>
          </a:p>
          <a:p>
            <a:pPr>
              <a:defRPr/>
            </a:pPr>
            <a:r>
              <a:rPr lang="el-GR" dirty="0">
                <a:solidFill>
                  <a:srgbClr val="00B0F0"/>
                </a:solidFill>
                <a:latin typeface="MariaAvraam" panose="02000000000000000000" pitchFamily="2" charset="0"/>
              </a:rPr>
              <a:t>Ακολουθήστε τις οδηγίες και…</a:t>
            </a:r>
          </a:p>
          <a:p>
            <a:pPr>
              <a:defRPr/>
            </a:pPr>
            <a:r>
              <a:rPr lang="el-GR" dirty="0">
                <a:solidFill>
                  <a:srgbClr val="00B0F0"/>
                </a:solidFill>
                <a:latin typeface="MariaAvraam" panose="02000000000000000000" pitchFamily="2" charset="0"/>
              </a:rPr>
              <a:t>ΚΑΛΗ ΔΙΑΣΚΕΔΑΣΗ</a:t>
            </a:r>
            <a:r>
              <a:rPr lang="el-GR" dirty="0">
                <a:solidFill>
                  <a:srgbClr val="00B0F0"/>
                </a:solidFill>
              </a:rPr>
              <a:t>!!!!</a:t>
            </a:r>
          </a:p>
        </p:txBody>
      </p:sp>
      <p:pic>
        <p:nvPicPr>
          <p:cNvPr id="4099" name="Εικόνα 3">
            <a:extLst>
              <a:ext uri="{FF2B5EF4-FFF2-40B4-BE49-F238E27FC236}">
                <a16:creationId xmlns:a16="http://schemas.microsoft.com/office/drawing/2014/main" id="{64340B8C-C4DF-45A0-9F4D-EE98B5B2E8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16800" y="5181600"/>
            <a:ext cx="1600200" cy="162877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4" name="Εικόνα 3">
            <a:extLst>
              <a:ext uri="{FF2B5EF4-FFF2-40B4-BE49-F238E27FC236}">
                <a16:creationId xmlns:a16="http://schemas.microsoft.com/office/drawing/2014/main" id="{3C637E02-6F63-47AB-93FF-2F05490AB7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943196">
            <a:off x="271463" y="5526088"/>
            <a:ext cx="1203325" cy="1265237"/>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5" name="Εικόνα 4">
            <a:extLst>
              <a:ext uri="{FF2B5EF4-FFF2-40B4-BE49-F238E27FC236}">
                <a16:creationId xmlns:a16="http://schemas.microsoft.com/office/drawing/2014/main" id="{70B07354-5A8D-495F-8DA0-328A72A1852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81813" y="3898900"/>
            <a:ext cx="1195387" cy="152400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6" name="Εικόνα 5">
            <a:extLst>
              <a:ext uri="{FF2B5EF4-FFF2-40B4-BE49-F238E27FC236}">
                <a16:creationId xmlns:a16="http://schemas.microsoft.com/office/drawing/2014/main" id="{C0BBDC3F-971D-40AD-A56A-DFDC585C612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0988" y="5394325"/>
            <a:ext cx="1420812" cy="138112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7" name="Εικόνα 6">
            <a:extLst>
              <a:ext uri="{FF2B5EF4-FFF2-40B4-BE49-F238E27FC236}">
                <a16:creationId xmlns:a16="http://schemas.microsoft.com/office/drawing/2014/main" id="{89E829D3-4DDF-4830-B03A-D2C8D808E5F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723326">
            <a:off x="7716838" y="177800"/>
            <a:ext cx="1150937" cy="1119188"/>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8" name="Εικόνα 7">
            <a:extLst>
              <a:ext uri="{FF2B5EF4-FFF2-40B4-BE49-F238E27FC236}">
                <a16:creationId xmlns:a16="http://schemas.microsoft.com/office/drawing/2014/main" id="{CC926F94-F6F9-4BEE-98C4-6D37F3E95719}"/>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219325" y="5514975"/>
            <a:ext cx="1385888" cy="129540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9" name="Εικόνα 8">
            <a:extLst>
              <a:ext uri="{FF2B5EF4-FFF2-40B4-BE49-F238E27FC236}">
                <a16:creationId xmlns:a16="http://schemas.microsoft.com/office/drawing/2014/main" id="{F069D445-3EAE-4ABC-814B-7611BBC22A2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r="-605"/>
          <a:stretch/>
        </p:blipFill>
        <p:spPr bwMode="auto">
          <a:xfrm>
            <a:off x="3200400" y="28575"/>
            <a:ext cx="1263650" cy="1208088"/>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10" name="Εικόνα 10">
            <a:extLst>
              <a:ext uri="{FF2B5EF4-FFF2-40B4-BE49-F238E27FC236}">
                <a16:creationId xmlns:a16="http://schemas.microsoft.com/office/drawing/2014/main" id="{F18E9787-C7C7-42B0-B12E-FC4460ACCBB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0400172">
            <a:off x="147638" y="22225"/>
            <a:ext cx="957262" cy="127635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11" name="Εικόνα 9">
            <a:extLst>
              <a:ext uri="{FF2B5EF4-FFF2-40B4-BE49-F238E27FC236}">
                <a16:creationId xmlns:a16="http://schemas.microsoft.com/office/drawing/2014/main" id="{786DD28B-E50D-4694-86DA-076D5AA94B89}"/>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621338" y="46038"/>
            <a:ext cx="1243012" cy="120650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sp>
        <p:nvSpPr>
          <p:cNvPr id="4108" name="Ορθογώνιο 1">
            <a:extLst>
              <a:ext uri="{FF2B5EF4-FFF2-40B4-BE49-F238E27FC236}">
                <a16:creationId xmlns:a16="http://schemas.microsoft.com/office/drawing/2014/main" id="{72D1D283-D5C1-40A9-B6E3-0EEC5F43E360}"/>
              </a:ext>
            </a:extLst>
          </p:cNvPr>
          <p:cNvSpPr>
            <a:spLocks noChangeArrowheads="1"/>
          </p:cNvSpPr>
          <p:nvPr/>
        </p:nvSpPr>
        <p:spPr bwMode="auto">
          <a:xfrm>
            <a:off x="161925" y="-103188"/>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l-GR" altLang="en-US"/>
              <a:t>Νηπιαγωγείο Λατσιών Δ (ΣΞ)</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C2"/>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7311695-98B7-404A-8C9C-5767E2BFD9DD}"/>
              </a:ext>
            </a:extLst>
          </p:cNvPr>
          <p:cNvSpPr>
            <a:spLocks noGrp="1" noChangeArrowheads="1"/>
          </p:cNvSpPr>
          <p:nvPr>
            <p:ph type="title"/>
          </p:nvPr>
        </p:nvSpPr>
        <p:spPr>
          <a:xfrm>
            <a:off x="457200" y="0"/>
            <a:ext cx="8229600" cy="914400"/>
          </a:xfrm>
        </p:spPr>
        <p:txBody>
          <a:bodyPr/>
          <a:lstStyle/>
          <a:p>
            <a:pPr eaLnBrk="1" hangingPunct="1">
              <a:defRPr/>
            </a:pPr>
            <a:r>
              <a:rPr lang="el-GR" altLang="en-US" i="1" dirty="0">
                <a:solidFill>
                  <a:srgbClr val="FF0000"/>
                </a:solidFill>
                <a:latin typeface="MariaAvraam" panose="02000000000000000000" pitchFamily="2" charset="0"/>
              </a:rPr>
              <a:t>Τι θα χρειαστούμε</a:t>
            </a:r>
            <a:r>
              <a:rPr lang="el-GR" altLang="en-US" dirty="0">
                <a:solidFill>
                  <a:srgbClr val="FF0000"/>
                </a:solidFill>
                <a:latin typeface="MariaAvraam" panose="02000000000000000000" pitchFamily="2" charset="0"/>
              </a:rPr>
              <a:t>:</a:t>
            </a:r>
            <a:endParaRPr lang="en-US" altLang="en-US" dirty="0">
              <a:solidFill>
                <a:srgbClr val="FF0000"/>
              </a:solidFill>
              <a:latin typeface="MariaAvraam" panose="02000000000000000000" pitchFamily="2" charset="0"/>
            </a:endParaRPr>
          </a:p>
        </p:txBody>
      </p:sp>
      <p:sp>
        <p:nvSpPr>
          <p:cNvPr id="5123" name="TextBox 11">
            <a:extLst>
              <a:ext uri="{FF2B5EF4-FFF2-40B4-BE49-F238E27FC236}">
                <a16:creationId xmlns:a16="http://schemas.microsoft.com/office/drawing/2014/main" id="{429B5FCE-737F-433B-946B-066F5EB62D78}"/>
              </a:ext>
            </a:extLst>
          </p:cNvPr>
          <p:cNvSpPr txBox="1">
            <a:spLocks noChangeArrowheads="1"/>
          </p:cNvSpPr>
          <p:nvPr/>
        </p:nvSpPr>
        <p:spPr bwMode="auto">
          <a:xfrm>
            <a:off x="184150" y="590550"/>
            <a:ext cx="1447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l-GR" altLang="el-GR" sz="3600">
                <a:solidFill>
                  <a:srgbClr val="FF0000"/>
                </a:solidFill>
              </a:rPr>
              <a:t>Υλικά:</a:t>
            </a:r>
          </a:p>
        </p:txBody>
      </p:sp>
      <p:sp>
        <p:nvSpPr>
          <p:cNvPr id="5124" name="TextBox 8">
            <a:extLst>
              <a:ext uri="{FF2B5EF4-FFF2-40B4-BE49-F238E27FC236}">
                <a16:creationId xmlns:a16="http://schemas.microsoft.com/office/drawing/2014/main" id="{CD1BB148-3B8C-4787-AF30-CB60EBD5750C}"/>
              </a:ext>
            </a:extLst>
          </p:cNvPr>
          <p:cNvSpPr txBox="1">
            <a:spLocks noChangeArrowheads="1"/>
          </p:cNvSpPr>
          <p:nvPr/>
        </p:nvSpPr>
        <p:spPr bwMode="auto">
          <a:xfrm>
            <a:off x="92075" y="1238250"/>
            <a:ext cx="8077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 typeface="Tahoma" panose="020B0604030504040204" pitchFamily="34" charset="0"/>
              <a:buAutoNum type="arabicPeriod"/>
            </a:pPr>
            <a:r>
              <a:rPr lang="el-GR" altLang="el-GR" dirty="0">
                <a:solidFill>
                  <a:srgbClr val="00B0F0"/>
                </a:solidFill>
                <a:latin typeface="MariaAvraam" pitchFamily="2" charset="0"/>
              </a:rPr>
              <a:t>Κουτιά γαλάτων, χάρτινα και πλαστικά, άδεια ρολά τουαλέτας, πώματα</a:t>
            </a:r>
            <a:r>
              <a:rPr lang="en-US" altLang="el-GR" dirty="0">
                <a:solidFill>
                  <a:srgbClr val="00B0F0"/>
                </a:solidFill>
                <a:latin typeface="MariaAvraam" pitchFamily="2" charset="0"/>
              </a:rPr>
              <a:t>.</a:t>
            </a:r>
            <a:r>
              <a:rPr lang="el-GR" altLang="el-GR" dirty="0">
                <a:solidFill>
                  <a:srgbClr val="00B0F0"/>
                </a:solidFill>
                <a:latin typeface="MariaAvraam" pitchFamily="2" charset="0"/>
              </a:rPr>
              <a:t> </a:t>
            </a:r>
          </a:p>
          <a:p>
            <a:pPr>
              <a:spcBef>
                <a:spcPct val="0"/>
              </a:spcBef>
              <a:buClrTx/>
              <a:buSzTx/>
              <a:buFont typeface="Tahoma" panose="020B0604030504040204" pitchFamily="34" charset="0"/>
              <a:buAutoNum type="arabicPeriod"/>
            </a:pPr>
            <a:r>
              <a:rPr lang="el-GR" altLang="el-GR" dirty="0">
                <a:solidFill>
                  <a:srgbClr val="00B0F0"/>
                </a:solidFill>
                <a:latin typeface="MariaAvraam" pitchFamily="2" charset="0"/>
              </a:rPr>
              <a:t>Μαρκαδόρους</a:t>
            </a:r>
          </a:p>
          <a:p>
            <a:pPr>
              <a:spcBef>
                <a:spcPct val="0"/>
              </a:spcBef>
              <a:buClrTx/>
              <a:buSzTx/>
              <a:buFont typeface="Tahoma" panose="020B0604030504040204" pitchFamily="34" charset="0"/>
              <a:buAutoNum type="arabicPeriod"/>
            </a:pPr>
            <a:r>
              <a:rPr lang="el-GR" altLang="el-GR" dirty="0">
                <a:solidFill>
                  <a:srgbClr val="00B0F0"/>
                </a:solidFill>
                <a:latin typeface="MariaAvraam" pitchFamily="2" charset="0"/>
              </a:rPr>
              <a:t>Γόμα υγρή</a:t>
            </a:r>
          </a:p>
          <a:p>
            <a:pPr>
              <a:spcBef>
                <a:spcPct val="0"/>
              </a:spcBef>
              <a:buClrTx/>
              <a:buSzTx/>
              <a:buFont typeface="Tahoma" panose="020B0604030504040204" pitchFamily="34" charset="0"/>
              <a:buAutoNum type="arabicPeriod"/>
            </a:pPr>
            <a:r>
              <a:rPr lang="el-GR" altLang="el-GR" dirty="0">
                <a:solidFill>
                  <a:srgbClr val="00B0F0"/>
                </a:solidFill>
                <a:latin typeface="MariaAvraam" pitchFamily="2" charset="0"/>
              </a:rPr>
              <a:t>Χαρτόνια</a:t>
            </a:r>
          </a:p>
          <a:p>
            <a:pPr>
              <a:spcBef>
                <a:spcPct val="0"/>
              </a:spcBef>
              <a:buClrTx/>
              <a:buSzTx/>
              <a:buFont typeface="Tahoma" panose="020B0604030504040204" pitchFamily="34" charset="0"/>
              <a:buAutoNum type="arabicPeriod"/>
            </a:pPr>
            <a:r>
              <a:rPr lang="el-GR" altLang="el-GR" dirty="0">
                <a:solidFill>
                  <a:srgbClr val="00B0F0"/>
                </a:solidFill>
                <a:latin typeface="MariaAvraam" pitchFamily="2" charset="0"/>
              </a:rPr>
              <a:t>Νερομπογιές</a:t>
            </a:r>
          </a:p>
          <a:p>
            <a:pPr>
              <a:spcBef>
                <a:spcPct val="0"/>
              </a:spcBef>
              <a:buClrTx/>
              <a:buSzTx/>
              <a:buFont typeface="Tahoma" panose="020B0604030504040204" pitchFamily="34" charset="0"/>
              <a:buAutoNum type="arabicPeriod"/>
            </a:pPr>
            <a:r>
              <a:rPr lang="el-GR" altLang="el-GR" dirty="0">
                <a:solidFill>
                  <a:srgbClr val="00B0F0"/>
                </a:solidFill>
                <a:latin typeface="MariaAvraam" pitchFamily="2" charset="0"/>
              </a:rPr>
              <a:t>Μαλλί μπλεξίματος</a:t>
            </a:r>
            <a:endParaRPr lang="en-US" altLang="el-GR" dirty="0">
              <a:solidFill>
                <a:srgbClr val="00B0F0"/>
              </a:solidFill>
              <a:latin typeface="MariaAvraam" pitchFamily="2" charset="0"/>
            </a:endParaRPr>
          </a:p>
          <a:p>
            <a:pPr>
              <a:spcBef>
                <a:spcPct val="0"/>
              </a:spcBef>
              <a:buClrTx/>
              <a:buSzTx/>
              <a:buFont typeface="Tahoma" panose="020B0604030504040204" pitchFamily="34" charset="0"/>
              <a:buAutoNum type="arabicPeriod"/>
            </a:pPr>
            <a:r>
              <a:rPr lang="el-GR" altLang="el-GR" dirty="0">
                <a:solidFill>
                  <a:srgbClr val="00B0F0"/>
                </a:solidFill>
                <a:latin typeface="MariaAvraam" pitchFamily="2" charset="0"/>
              </a:rPr>
              <a:t>Μανταλάκια κτλ</a:t>
            </a:r>
            <a:r>
              <a:rPr lang="el-GR" altLang="el-GR" dirty="0">
                <a:solidFill>
                  <a:srgbClr val="00B0F0"/>
                </a:solidFill>
                <a:latin typeface="Arial" panose="020B0604020202020204" pitchFamily="34" charset="0"/>
              </a:rPr>
              <a:t>.</a:t>
            </a:r>
          </a:p>
          <a:p>
            <a:pPr>
              <a:spcBef>
                <a:spcPct val="0"/>
              </a:spcBef>
              <a:buClrTx/>
              <a:buSzTx/>
              <a:buFont typeface="Tahoma" panose="020B0604030504040204" pitchFamily="34" charset="0"/>
              <a:buAutoNum type="arabicPeriod"/>
            </a:pPr>
            <a:endParaRPr lang="el-GR" altLang="el-GR" sz="1800" dirty="0"/>
          </a:p>
          <a:p>
            <a:pPr>
              <a:spcBef>
                <a:spcPct val="0"/>
              </a:spcBef>
              <a:buClrTx/>
              <a:buSzTx/>
              <a:buFont typeface="Tahoma" panose="020B0604030504040204" pitchFamily="34" charset="0"/>
              <a:buAutoNum type="arabicPeriod"/>
            </a:pPr>
            <a:endParaRPr lang="el-GR" altLang="el-GR" sz="1800" dirty="0"/>
          </a:p>
        </p:txBody>
      </p:sp>
      <p:pic>
        <p:nvPicPr>
          <p:cNvPr id="5" name="Εικόνα 4">
            <a:extLst>
              <a:ext uri="{FF2B5EF4-FFF2-40B4-BE49-F238E27FC236}">
                <a16:creationId xmlns:a16="http://schemas.microsoft.com/office/drawing/2014/main" id="{1C76349F-08D3-491B-8999-334FF2312F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5013" y="5864225"/>
            <a:ext cx="2744787" cy="852488"/>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7" name="Εικόνα 6">
            <a:extLst>
              <a:ext uri="{FF2B5EF4-FFF2-40B4-BE49-F238E27FC236}">
                <a16:creationId xmlns:a16="http://schemas.microsoft.com/office/drawing/2014/main" id="{7858C4F9-D08A-407F-861C-0EAC3D0C6A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385303">
            <a:off x="7581900" y="2506663"/>
            <a:ext cx="1295400" cy="101282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8" name="Εικόνα 7">
            <a:extLst>
              <a:ext uri="{FF2B5EF4-FFF2-40B4-BE49-F238E27FC236}">
                <a16:creationId xmlns:a16="http://schemas.microsoft.com/office/drawing/2014/main" id="{1479DFDA-6B83-4E65-9E1B-6BB682787E2F}"/>
              </a:ext>
            </a:extLst>
          </p:cNvPr>
          <p:cNvPicPr>
            <a:picLocks noChangeAspect="1"/>
          </p:cNvPicPr>
          <p:nvPr/>
        </p:nvPicPr>
        <p:blipFill rotWithShape="1">
          <a:blip r:embed="rId4"/>
          <a:srcRect l="7692" t="14753" r="11539" b="15505"/>
          <a:stretch/>
        </p:blipFill>
        <p:spPr>
          <a:xfrm rot="1657200">
            <a:off x="7315200" y="285750"/>
            <a:ext cx="1600200" cy="138112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9" name="Εικόνα 8">
            <a:extLst>
              <a:ext uri="{FF2B5EF4-FFF2-40B4-BE49-F238E27FC236}">
                <a16:creationId xmlns:a16="http://schemas.microsoft.com/office/drawing/2014/main" id="{39CFE96B-D29E-4EDE-A5FF-8EB1E2D84CA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6867">
            <a:off x="4400550" y="3630613"/>
            <a:ext cx="2409825" cy="277812"/>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10" name="Εικόνα 9">
            <a:extLst>
              <a:ext uri="{FF2B5EF4-FFF2-40B4-BE49-F238E27FC236}">
                <a16:creationId xmlns:a16="http://schemas.microsoft.com/office/drawing/2014/main" id="{73C891F5-8CA2-462B-8C38-2164E3EFC84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6688" y="5857875"/>
            <a:ext cx="1992312" cy="895350"/>
          </a:xfrm>
          <a:prstGeom prst="rect">
            <a:avLst/>
          </a:prstGeom>
          <a:ln>
            <a:solidFill>
              <a:srgbClr val="C00000"/>
            </a:solidFill>
            <a:headEnd/>
            <a:tailEnd/>
          </a:ln>
        </p:spPr>
        <p:style>
          <a:lnRef idx="3">
            <a:schemeClr val="lt1"/>
          </a:lnRef>
          <a:fillRef idx="1">
            <a:schemeClr val="accent6"/>
          </a:fillRef>
          <a:effectRef idx="1">
            <a:schemeClr val="accent6"/>
          </a:effectRef>
          <a:fontRef idx="minor">
            <a:schemeClr val="lt1"/>
          </a:fontRef>
        </p:style>
      </p:pic>
      <p:pic>
        <p:nvPicPr>
          <p:cNvPr id="3" name="Εικόνα 2">
            <a:extLst>
              <a:ext uri="{FF2B5EF4-FFF2-40B4-BE49-F238E27FC236}">
                <a16:creationId xmlns:a16="http://schemas.microsoft.com/office/drawing/2014/main" id="{056AF302-9E5D-4B3F-9544-1BFC28AADFF4}"/>
              </a:ext>
            </a:extLst>
          </p:cNvPr>
          <p:cNvPicPr>
            <a:picLocks noChangeAspect="1"/>
          </p:cNvPicPr>
          <p:nvPr/>
        </p:nvPicPr>
        <p:blipFill>
          <a:blip r:embed="rId7"/>
          <a:srcRect t="30560" b="28539"/>
          <a:stretch>
            <a:fillRect/>
          </a:stretch>
        </p:blipFill>
        <p:spPr bwMode="auto">
          <a:xfrm>
            <a:off x="4130675" y="654345"/>
            <a:ext cx="1768475" cy="515937"/>
          </a:xfrm>
          <a:prstGeom prst="rect">
            <a:avLst/>
          </a:prstGeom>
          <a:solidFill>
            <a:srgbClr val="81552A"/>
          </a:solidFill>
          <a:ln w="9525">
            <a:solidFill>
              <a:srgbClr val="C00000"/>
            </a:solidFill>
            <a:miter lim="800000"/>
            <a:headEnd/>
            <a:tailEnd/>
          </a:ln>
          <a:effectLst>
            <a:outerShdw blurRad="40000" dist="20000" dir="5400000" rotWithShape="0">
              <a:srgbClr val="000000">
                <a:alpha val="37999"/>
              </a:srgbClr>
            </a:outerShdw>
          </a:effectLst>
        </p:spPr>
      </p:pic>
      <p:pic>
        <p:nvPicPr>
          <p:cNvPr id="14" name="Εικόνα 13">
            <a:extLst>
              <a:ext uri="{FF2B5EF4-FFF2-40B4-BE49-F238E27FC236}">
                <a16:creationId xmlns:a16="http://schemas.microsoft.com/office/drawing/2014/main" id="{02825944-E94B-43D5-B505-9BFDECE2C8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0" y="5357813"/>
            <a:ext cx="1790700" cy="1366837"/>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16" name="Εικόνα 15">
            <a:extLst>
              <a:ext uri="{FF2B5EF4-FFF2-40B4-BE49-F238E27FC236}">
                <a16:creationId xmlns:a16="http://schemas.microsoft.com/office/drawing/2014/main" id="{5B872A32-14A9-409A-B69D-2251DE1DEA4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858000" y="4032250"/>
            <a:ext cx="1924050" cy="89535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18" name="Εικόνα 17">
            <a:extLst>
              <a:ext uri="{FF2B5EF4-FFF2-40B4-BE49-F238E27FC236}">
                <a16:creationId xmlns:a16="http://schemas.microsoft.com/office/drawing/2014/main" id="{C0DD1195-2A32-4510-8A81-58D9FA7EDB4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52988" y="4184650"/>
            <a:ext cx="752475" cy="143192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20" name="Εικόνα 19">
            <a:extLst>
              <a:ext uri="{FF2B5EF4-FFF2-40B4-BE49-F238E27FC236}">
                <a16:creationId xmlns:a16="http://schemas.microsoft.com/office/drawing/2014/main" id="{5FABE029-06E4-4ED6-B62A-B4E891A6DCD7}"/>
              </a:ext>
            </a:extLst>
          </p:cNvPr>
          <p:cNvPicPr>
            <a:picLocks noChangeAspect="1"/>
          </p:cNvPicPr>
          <p:nvPr/>
        </p:nvPicPr>
        <p:blipFill rotWithShape="1">
          <a:blip r:embed="rId11"/>
          <a:srcRect l="17778" t="64726" r="17778" b="10347"/>
          <a:stretch/>
        </p:blipFill>
        <p:spPr>
          <a:xfrm>
            <a:off x="1773238" y="685800"/>
            <a:ext cx="1500187" cy="579438"/>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23" name="Εικόνα 22">
            <a:extLst>
              <a:ext uri="{FF2B5EF4-FFF2-40B4-BE49-F238E27FC236}">
                <a16:creationId xmlns:a16="http://schemas.microsoft.com/office/drawing/2014/main" id="{94558674-B78D-4A19-BBF0-6FB1C2746C6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78463" y="2289175"/>
            <a:ext cx="1560512" cy="112077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28" name="Εικόνα 27">
            <a:extLst>
              <a:ext uri="{FF2B5EF4-FFF2-40B4-BE49-F238E27FC236}">
                <a16:creationId xmlns:a16="http://schemas.microsoft.com/office/drawing/2014/main" id="{BD841331-F2E7-4C16-A20D-C22F1003E6A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406775" y="2513013"/>
            <a:ext cx="874713" cy="206375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sp>
        <p:nvSpPr>
          <p:cNvPr id="5137" name="Ορθογώνιο 1">
            <a:extLst>
              <a:ext uri="{FF2B5EF4-FFF2-40B4-BE49-F238E27FC236}">
                <a16:creationId xmlns:a16="http://schemas.microsoft.com/office/drawing/2014/main" id="{BE91F63D-C1BF-4D8D-9A50-9B952FA075DB}"/>
              </a:ext>
            </a:extLst>
          </p:cNvPr>
          <p:cNvSpPr>
            <a:spLocks noChangeArrowheads="1"/>
          </p:cNvSpPr>
          <p:nvPr/>
        </p:nvSpPr>
        <p:spPr bwMode="auto">
          <a:xfrm>
            <a:off x="-6350" y="-92075"/>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l-GR" altLang="en-US"/>
              <a:t>Νηπιαγωγείο Λατσιών Δ (ΣΞ)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C2"/>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2D0A5BE-E8F7-46AD-A7A1-165DDAEDFEBA}"/>
              </a:ext>
            </a:extLst>
          </p:cNvPr>
          <p:cNvSpPr>
            <a:spLocks noGrp="1"/>
          </p:cNvSpPr>
          <p:nvPr>
            <p:ph type="title"/>
          </p:nvPr>
        </p:nvSpPr>
        <p:spPr>
          <a:xfrm>
            <a:off x="44450" y="-152400"/>
            <a:ext cx="9137650" cy="1143000"/>
          </a:xfrm>
        </p:spPr>
        <p:txBody>
          <a:bodyPr/>
          <a:lstStyle/>
          <a:p>
            <a:pPr>
              <a:defRPr/>
            </a:pPr>
            <a:r>
              <a:rPr lang="el-GR" i="1" dirty="0">
                <a:solidFill>
                  <a:srgbClr val="FF0000"/>
                </a:solidFill>
                <a:latin typeface="MariaAvraam" panose="02000000000000000000" pitchFamily="2" charset="0"/>
              </a:rPr>
              <a:t>Φτιάχνουμε πρώτα σπιτάκια</a:t>
            </a:r>
            <a:r>
              <a:rPr lang="el-GR" i="1" dirty="0">
                <a:solidFill>
                  <a:srgbClr val="FF0000"/>
                </a:solidFill>
              </a:rPr>
              <a:t>!</a:t>
            </a:r>
          </a:p>
        </p:txBody>
      </p:sp>
      <p:sp>
        <p:nvSpPr>
          <p:cNvPr id="2" name="TextBox 1">
            <a:extLst>
              <a:ext uri="{FF2B5EF4-FFF2-40B4-BE49-F238E27FC236}">
                <a16:creationId xmlns:a16="http://schemas.microsoft.com/office/drawing/2014/main" id="{AD4050CF-5D9A-432D-9730-CAD81F90B641}"/>
              </a:ext>
            </a:extLst>
          </p:cNvPr>
          <p:cNvSpPr txBox="1"/>
          <p:nvPr/>
        </p:nvSpPr>
        <p:spPr>
          <a:xfrm>
            <a:off x="4763" y="725488"/>
            <a:ext cx="7005637" cy="4708525"/>
          </a:xfrm>
          <a:prstGeom prst="rect">
            <a:avLst/>
          </a:prstGeom>
          <a:noFill/>
        </p:spPr>
        <p:txBody>
          <a:bodyPr>
            <a:spAutoFit/>
          </a:bodyPr>
          <a:lstStyle/>
          <a:p>
            <a:pPr marL="285750" indent="-285750">
              <a:buFont typeface="Wingdings" panose="05000000000000000000" pitchFamily="2" charset="2"/>
              <a:buChar char="q"/>
              <a:defRPr/>
            </a:pPr>
            <a:r>
              <a:rPr lang="el-GR" sz="2200" dirty="0">
                <a:solidFill>
                  <a:srgbClr val="00B0F0"/>
                </a:solidFill>
                <a:latin typeface="MariaAvraam" panose="02000000000000000000" pitchFamily="2" charset="0"/>
              </a:rPr>
              <a:t>Πάρτε άδεια κουτιά γαλάτων.</a:t>
            </a:r>
          </a:p>
          <a:p>
            <a:pPr marL="285750" indent="-285750">
              <a:buFont typeface="Wingdings" panose="05000000000000000000" pitchFamily="2" charset="2"/>
              <a:buChar char="q"/>
              <a:defRPr/>
            </a:pPr>
            <a:r>
              <a:rPr lang="el-GR" sz="2200" dirty="0">
                <a:solidFill>
                  <a:srgbClr val="00B0F0"/>
                </a:solidFill>
                <a:latin typeface="MariaAvraam" panose="02000000000000000000" pitchFamily="2" charset="0"/>
              </a:rPr>
              <a:t>Κολλήστε καλά τη στέγη, να μην ανοίγει.</a:t>
            </a:r>
          </a:p>
          <a:p>
            <a:pPr marL="285750" indent="-285750">
              <a:buFont typeface="Wingdings" panose="05000000000000000000" pitchFamily="2" charset="2"/>
              <a:buChar char="q"/>
              <a:defRPr/>
            </a:pPr>
            <a:r>
              <a:rPr lang="el-GR" sz="2200" dirty="0">
                <a:solidFill>
                  <a:srgbClr val="00B0F0"/>
                </a:solidFill>
                <a:latin typeface="MariaAvraam" panose="02000000000000000000" pitchFamily="2" charset="0"/>
              </a:rPr>
              <a:t>Μπορείτε να μπογιατίσετε το κουτί με νερομπογιές      ή να το ντύσετε με χαρτί σε όποιο χρώμα θέλετε. Σχηματίστε παράθυρα και πόρτες πάνω σε ένα άλλο χαρτόνι , κόψτε τα και κολλήστε τα στη θέση που πρέπει (μπορείτε να βάλετε για παράθυρα και πόρτες  πώματα από μπουκάλια).</a:t>
            </a:r>
          </a:p>
          <a:p>
            <a:pPr marL="285750" indent="-285750">
              <a:buFont typeface="Wingdings" panose="05000000000000000000" pitchFamily="2" charset="2"/>
              <a:buChar char="q"/>
              <a:defRPr/>
            </a:pPr>
            <a:r>
              <a:rPr lang="el-GR" sz="2200" dirty="0">
                <a:solidFill>
                  <a:srgbClr val="00B0F0"/>
                </a:solidFill>
                <a:latin typeface="MariaAvraam" panose="02000000000000000000" pitchFamily="2" charset="0"/>
              </a:rPr>
              <a:t>Κάνετε αρκετά σπιτάκια, ώστε όταν θα τα κολλήσετε στη μακέτα, να φαίνονται σαν χωριό</a:t>
            </a:r>
            <a:r>
              <a:rPr lang="el-GR" sz="2200" dirty="0">
                <a:solidFill>
                  <a:srgbClr val="00B0F0"/>
                </a:solidFill>
              </a:rPr>
              <a:t>!!</a:t>
            </a:r>
          </a:p>
          <a:p>
            <a:pPr marL="285750" indent="-285750">
              <a:buFont typeface="Wingdings" panose="05000000000000000000" pitchFamily="2" charset="2"/>
              <a:buChar char="q"/>
              <a:defRPr/>
            </a:pPr>
            <a:endParaRPr lang="el-GR" dirty="0"/>
          </a:p>
          <a:p>
            <a:pPr>
              <a:defRPr/>
            </a:pPr>
            <a:endParaRPr lang="el-GR" dirty="0"/>
          </a:p>
        </p:txBody>
      </p:sp>
      <p:pic>
        <p:nvPicPr>
          <p:cNvPr id="5" name="Εικόνα 4">
            <a:extLst>
              <a:ext uri="{FF2B5EF4-FFF2-40B4-BE49-F238E27FC236}">
                <a16:creationId xmlns:a16="http://schemas.microsoft.com/office/drawing/2014/main" id="{B9482DA5-BD9C-4286-8798-064F717541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8750" y="4953000"/>
            <a:ext cx="3810000" cy="188912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7" name="Εικόνα 6">
            <a:extLst>
              <a:ext uri="{FF2B5EF4-FFF2-40B4-BE49-F238E27FC236}">
                <a16:creationId xmlns:a16="http://schemas.microsoft.com/office/drawing/2014/main" id="{A5590AF9-8AC2-453F-9A8D-5D8BF6FDDD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4389438"/>
            <a:ext cx="2759075" cy="2452687"/>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9" name="Εικόνα 8">
            <a:extLst>
              <a:ext uri="{FF2B5EF4-FFF2-40B4-BE49-F238E27FC236}">
                <a16:creationId xmlns:a16="http://schemas.microsoft.com/office/drawing/2014/main" id="{E29D1253-AFAD-4816-A3D4-63B9F166EE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99349" y="842668"/>
            <a:ext cx="2338387" cy="135890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sp>
        <p:nvSpPr>
          <p:cNvPr id="6151" name="Ορθογώνιο 3">
            <a:extLst>
              <a:ext uri="{FF2B5EF4-FFF2-40B4-BE49-F238E27FC236}">
                <a16:creationId xmlns:a16="http://schemas.microsoft.com/office/drawing/2014/main" id="{DCF39040-BFF6-49FE-B7C3-E56DE775B767}"/>
              </a:ext>
            </a:extLst>
          </p:cNvPr>
          <p:cNvSpPr>
            <a:spLocks noChangeArrowheads="1"/>
          </p:cNvSpPr>
          <p:nvPr/>
        </p:nvSpPr>
        <p:spPr bwMode="auto">
          <a:xfrm>
            <a:off x="3506788" y="6472238"/>
            <a:ext cx="309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l-GR" altLang="en-US"/>
              <a:t>Νηπιαγωγείο Λατσιών Δ (ΣΞ)</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C2"/>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375DD9F8-EFE8-4906-AC28-0B48052E9339}"/>
              </a:ext>
            </a:extLst>
          </p:cNvPr>
          <p:cNvSpPr>
            <a:spLocks noGrp="1"/>
          </p:cNvSpPr>
          <p:nvPr>
            <p:ph type="title"/>
          </p:nvPr>
        </p:nvSpPr>
        <p:spPr>
          <a:xfrm>
            <a:off x="487363" y="87313"/>
            <a:ext cx="8153400" cy="685800"/>
          </a:xfrm>
        </p:spPr>
        <p:txBody>
          <a:bodyPr/>
          <a:lstStyle/>
          <a:p>
            <a:pPr>
              <a:defRPr/>
            </a:pPr>
            <a:r>
              <a:rPr lang="el-GR" i="1" dirty="0">
                <a:solidFill>
                  <a:srgbClr val="FF0000"/>
                </a:solidFill>
                <a:latin typeface="MariaAvraam" panose="02000000000000000000" pitchFamily="2" charset="0"/>
              </a:rPr>
              <a:t>Φτιάχνουμε αυτοκίνητα!</a:t>
            </a:r>
          </a:p>
        </p:txBody>
      </p:sp>
      <p:sp>
        <p:nvSpPr>
          <p:cNvPr id="7171" name="TextBox 1">
            <a:extLst>
              <a:ext uri="{FF2B5EF4-FFF2-40B4-BE49-F238E27FC236}">
                <a16:creationId xmlns:a16="http://schemas.microsoft.com/office/drawing/2014/main" id="{59D6E6AB-3714-4F9D-8250-142FC6DFBE3B}"/>
              </a:ext>
            </a:extLst>
          </p:cNvPr>
          <p:cNvSpPr txBox="1">
            <a:spLocks noChangeArrowheads="1"/>
          </p:cNvSpPr>
          <p:nvPr/>
        </p:nvSpPr>
        <p:spPr bwMode="auto">
          <a:xfrm>
            <a:off x="762000" y="685800"/>
            <a:ext cx="7696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el-GR" altLang="el-GR" sz="2200" dirty="0">
                <a:solidFill>
                  <a:srgbClr val="00B0F0"/>
                </a:solidFill>
                <a:latin typeface="MariaAvraam" pitchFamily="2" charset="0"/>
              </a:rPr>
              <a:t>Πάρτε μπουκάλια γαλάτων πλαστικά ή ρολά άδεια τουαλέτας.</a:t>
            </a:r>
          </a:p>
          <a:p>
            <a:pPr>
              <a:spcBef>
                <a:spcPct val="0"/>
              </a:spcBef>
              <a:buClrTx/>
              <a:buSzTx/>
              <a:buFont typeface="Wingdings" panose="05000000000000000000" pitchFamily="2" charset="2"/>
              <a:buChar char="q"/>
            </a:pPr>
            <a:r>
              <a:rPr lang="el-GR" altLang="el-GR" sz="2200" dirty="0">
                <a:solidFill>
                  <a:srgbClr val="00B0F0"/>
                </a:solidFill>
                <a:latin typeface="MariaAvraam" pitchFamily="2" charset="0"/>
              </a:rPr>
              <a:t>Βάψτε τα με νερομπογιές σε ότι χρώμα θέλετε και ταιριάζει. </a:t>
            </a:r>
          </a:p>
          <a:p>
            <a:pPr>
              <a:spcBef>
                <a:spcPct val="0"/>
              </a:spcBef>
              <a:buClrTx/>
              <a:buSzTx/>
              <a:buFont typeface="Wingdings" panose="05000000000000000000" pitchFamily="2" charset="2"/>
              <a:buChar char="q"/>
            </a:pPr>
            <a:r>
              <a:rPr lang="el-GR" altLang="el-GR" sz="2200" dirty="0">
                <a:solidFill>
                  <a:srgbClr val="00B0F0"/>
                </a:solidFill>
                <a:latin typeface="MariaAvraam" pitchFamily="2" charset="0"/>
              </a:rPr>
              <a:t>Βάλτε για τροχούς μεγάλα πώματα. Κόψτε σε </a:t>
            </a:r>
            <a:r>
              <a:rPr lang="el-GR" altLang="el-GR" sz="2200" dirty="0" err="1">
                <a:solidFill>
                  <a:srgbClr val="00B0F0"/>
                </a:solidFill>
                <a:latin typeface="MariaAvraam" pitchFamily="2" charset="0"/>
              </a:rPr>
              <a:t>χαρτονάκια</a:t>
            </a:r>
            <a:r>
              <a:rPr lang="el-GR" altLang="el-GR" sz="2200" dirty="0">
                <a:solidFill>
                  <a:srgbClr val="00B0F0"/>
                </a:solidFill>
                <a:latin typeface="MariaAvraam" pitchFamily="2" charset="0"/>
              </a:rPr>
              <a:t> αριθμούς, παράθυρα και πόρτες και κολλήστε  τα γύρω από το αυτοκίνητό σας.</a:t>
            </a:r>
          </a:p>
          <a:p>
            <a:pPr>
              <a:spcBef>
                <a:spcPct val="0"/>
              </a:spcBef>
              <a:buClrTx/>
              <a:buSzTx/>
              <a:buFont typeface="Wingdings" panose="05000000000000000000" pitchFamily="2" charset="2"/>
              <a:buChar char="q"/>
            </a:pPr>
            <a:r>
              <a:rPr lang="el-GR" altLang="el-GR" sz="2200" dirty="0">
                <a:solidFill>
                  <a:srgbClr val="00B0F0"/>
                </a:solidFill>
                <a:latin typeface="MariaAvraam" pitchFamily="2" charset="0"/>
              </a:rPr>
              <a:t>Αν θα το κατασκευάσετε με ρολό τουαλέτας, κολλήστε μικρούς τροχούς (πώματα). </a:t>
            </a:r>
          </a:p>
        </p:txBody>
      </p:sp>
      <p:pic>
        <p:nvPicPr>
          <p:cNvPr id="5" name="Εικόνα 4">
            <a:extLst>
              <a:ext uri="{FF2B5EF4-FFF2-40B4-BE49-F238E27FC236}">
                <a16:creationId xmlns:a16="http://schemas.microsoft.com/office/drawing/2014/main" id="{C0E95235-F983-47EE-B628-2076B0BFA3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18419">
            <a:off x="558800" y="3962400"/>
            <a:ext cx="3441700" cy="263525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7" name="Εικόνα 6">
            <a:extLst>
              <a:ext uri="{FF2B5EF4-FFF2-40B4-BE49-F238E27FC236}">
                <a16:creationId xmlns:a16="http://schemas.microsoft.com/office/drawing/2014/main" id="{5BDD024A-6D94-4EFB-AEF4-CE06E0697C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3514725"/>
            <a:ext cx="2509838" cy="334327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sp>
        <p:nvSpPr>
          <p:cNvPr id="7174" name="Ορθογώνιο 1">
            <a:extLst>
              <a:ext uri="{FF2B5EF4-FFF2-40B4-BE49-F238E27FC236}">
                <a16:creationId xmlns:a16="http://schemas.microsoft.com/office/drawing/2014/main" id="{B1906C9F-5570-4770-9746-154C146D036D}"/>
              </a:ext>
            </a:extLst>
          </p:cNvPr>
          <p:cNvSpPr>
            <a:spLocks noChangeArrowheads="1"/>
          </p:cNvSpPr>
          <p:nvPr/>
        </p:nvSpPr>
        <p:spPr bwMode="auto">
          <a:xfrm>
            <a:off x="5899150" y="6550025"/>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l-GR" altLang="en-US"/>
              <a:t>Νηπιαγωγείο Λατσιών Δ (ΣΞ)</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0C2"/>
        </a:solidFill>
        <a:effectLst/>
      </p:bgPr>
    </p:bg>
    <p:spTree>
      <p:nvGrpSpPr>
        <p:cNvPr id="1" name=""/>
        <p:cNvGrpSpPr/>
        <p:nvPr/>
      </p:nvGrpSpPr>
      <p:grpSpPr>
        <a:xfrm>
          <a:off x="0" y="0"/>
          <a:ext cx="0" cy="0"/>
          <a:chOff x="0" y="0"/>
          <a:chExt cx="0" cy="0"/>
        </a:xfrm>
      </p:grpSpPr>
      <p:sp>
        <p:nvSpPr>
          <p:cNvPr id="2" name="Τίτλος 2">
            <a:extLst>
              <a:ext uri="{FF2B5EF4-FFF2-40B4-BE49-F238E27FC236}">
                <a16:creationId xmlns:a16="http://schemas.microsoft.com/office/drawing/2014/main" id="{FECC3311-AF7C-4629-BB20-92769CF9A7EC}"/>
              </a:ext>
            </a:extLst>
          </p:cNvPr>
          <p:cNvSpPr>
            <a:spLocks noGrp="1"/>
          </p:cNvSpPr>
          <p:nvPr>
            <p:ph type="title"/>
          </p:nvPr>
        </p:nvSpPr>
        <p:spPr>
          <a:xfrm>
            <a:off x="228600" y="68263"/>
            <a:ext cx="8001000" cy="685800"/>
          </a:xfrm>
        </p:spPr>
        <p:txBody>
          <a:bodyPr/>
          <a:lstStyle/>
          <a:p>
            <a:pPr>
              <a:defRPr/>
            </a:pPr>
            <a:r>
              <a:rPr lang="el-GR" i="1" dirty="0">
                <a:solidFill>
                  <a:srgbClr val="FF0000"/>
                </a:solidFill>
                <a:latin typeface="MariaAvraam" panose="02000000000000000000" pitchFamily="2" charset="0"/>
              </a:rPr>
              <a:t>Φτιάχνουμε ανθρώπους!</a:t>
            </a:r>
          </a:p>
        </p:txBody>
      </p:sp>
      <p:sp>
        <p:nvSpPr>
          <p:cNvPr id="8195" name="TextBox 2">
            <a:extLst>
              <a:ext uri="{FF2B5EF4-FFF2-40B4-BE49-F238E27FC236}">
                <a16:creationId xmlns:a16="http://schemas.microsoft.com/office/drawing/2014/main" id="{6D7487FB-44AA-4E2D-969C-827355F54DA4}"/>
              </a:ext>
            </a:extLst>
          </p:cNvPr>
          <p:cNvSpPr txBox="1">
            <a:spLocks noChangeArrowheads="1"/>
          </p:cNvSpPr>
          <p:nvPr/>
        </p:nvSpPr>
        <p:spPr bwMode="auto">
          <a:xfrm>
            <a:off x="495300" y="838200"/>
            <a:ext cx="77343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Μπορείτε να φτιάξετε ανθρώπους, με διάφορα ανακυκλώσιμα υλικά.</a:t>
            </a:r>
          </a:p>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Πάρτε τενεκεδάκια κονσέρβας άδεια και καθαρά, βάλτε τους μαλάκια στο πάνω μέρος, για ματάκια βάλτε πώματα, για μύτη πώμα ή ένα κομμάτι βαμβάκι και για στόμα κόψτε ρουχαλάκι στο σωστό σχήμα.</a:t>
            </a:r>
          </a:p>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 Μπορείτε να φτιάξετε ανθρώπους με ξύλινες κουτάλες. Απλά ντύστε τες με ύφασμα ή χαρτόνι και σχεδιάστε το πρόσωπό τους με μαρκαδόρο.</a:t>
            </a:r>
          </a:p>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Φτιάξτε ανθρώπους από κουτιά χάρτινα ή πλαστικά  ή από μπουκάλια νερού.</a:t>
            </a:r>
          </a:p>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Βάλτε τη φαντασία σας να δουλέψει και ……… δημιουργήστε</a:t>
            </a:r>
            <a:r>
              <a:rPr lang="el-GR" altLang="el-GR" sz="1800">
                <a:solidFill>
                  <a:srgbClr val="00B0F0"/>
                </a:solidFill>
              </a:rPr>
              <a:t>!!!</a:t>
            </a:r>
          </a:p>
          <a:p>
            <a:pPr>
              <a:spcBef>
                <a:spcPct val="0"/>
              </a:spcBef>
              <a:buClrTx/>
              <a:buSzTx/>
              <a:buFont typeface="Wingdings" panose="05000000000000000000" pitchFamily="2" charset="2"/>
              <a:buChar char="q"/>
            </a:pPr>
            <a:endParaRPr lang="el-GR" altLang="el-GR" sz="1800"/>
          </a:p>
        </p:txBody>
      </p:sp>
      <p:pic>
        <p:nvPicPr>
          <p:cNvPr id="4" name="Εικόνα 3">
            <a:extLst>
              <a:ext uri="{FF2B5EF4-FFF2-40B4-BE49-F238E27FC236}">
                <a16:creationId xmlns:a16="http://schemas.microsoft.com/office/drawing/2014/main" id="{658203C7-B7FB-46E9-BF3D-400A9BAB5B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638" y="4895850"/>
            <a:ext cx="3035300" cy="1893888"/>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5" name="Εικόνα 4">
            <a:extLst>
              <a:ext uri="{FF2B5EF4-FFF2-40B4-BE49-F238E27FC236}">
                <a16:creationId xmlns:a16="http://schemas.microsoft.com/office/drawing/2014/main" id="{65ADF4C6-B30A-4601-824E-85E4043E22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021553">
            <a:off x="3011488" y="4419600"/>
            <a:ext cx="1520825" cy="2201863"/>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7" name="Εικόνα 6">
            <a:extLst>
              <a:ext uri="{FF2B5EF4-FFF2-40B4-BE49-F238E27FC236}">
                <a16:creationId xmlns:a16="http://schemas.microsoft.com/office/drawing/2014/main" id="{323C124C-7115-445A-84AB-47CA4D0310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8225" y="3906838"/>
            <a:ext cx="2808288" cy="2106612"/>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8" name="Εικόνα 7">
            <a:extLst>
              <a:ext uri="{FF2B5EF4-FFF2-40B4-BE49-F238E27FC236}">
                <a16:creationId xmlns:a16="http://schemas.microsoft.com/office/drawing/2014/main" id="{57CBD180-C366-45A4-8A91-A83639FD5D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62450" y="5056188"/>
            <a:ext cx="1679575" cy="1801812"/>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9" name="Εικόνα 8">
            <a:extLst>
              <a:ext uri="{FF2B5EF4-FFF2-40B4-BE49-F238E27FC236}">
                <a16:creationId xmlns:a16="http://schemas.microsoft.com/office/drawing/2014/main" id="{F55A9B05-8557-4581-A797-412359BC837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685192" flipH="1">
            <a:off x="7956860" y="90936"/>
            <a:ext cx="1116013" cy="197485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sp>
        <p:nvSpPr>
          <p:cNvPr id="8201" name="Ορθογώνιο 2">
            <a:extLst>
              <a:ext uri="{FF2B5EF4-FFF2-40B4-BE49-F238E27FC236}">
                <a16:creationId xmlns:a16="http://schemas.microsoft.com/office/drawing/2014/main" id="{92975352-A541-43A2-B551-0C4D198C8B21}"/>
              </a:ext>
            </a:extLst>
          </p:cNvPr>
          <p:cNvSpPr>
            <a:spLocks noChangeArrowheads="1"/>
          </p:cNvSpPr>
          <p:nvPr/>
        </p:nvSpPr>
        <p:spPr bwMode="auto">
          <a:xfrm>
            <a:off x="5899150" y="5649913"/>
            <a:ext cx="309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l-GR" altLang="en-US"/>
              <a:t>Νηπιαγωγείο Λατσιών Δ (ΣΞ)</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0C2"/>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83CDC56C-F948-4707-BC9F-E97391B79463}"/>
              </a:ext>
            </a:extLst>
          </p:cNvPr>
          <p:cNvSpPr txBox="1">
            <a:spLocks/>
          </p:cNvSpPr>
          <p:nvPr/>
        </p:nvSpPr>
        <p:spPr bwMode="auto">
          <a:xfrm>
            <a:off x="757238" y="0"/>
            <a:ext cx="7162800" cy="685800"/>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a:defRPr/>
            </a:pPr>
            <a:r>
              <a:rPr lang="el-GR" i="1" kern="0" dirty="0">
                <a:solidFill>
                  <a:srgbClr val="FF0000"/>
                </a:solidFill>
                <a:latin typeface="MariaAvraam" panose="02000000000000000000" pitchFamily="2" charset="0"/>
              </a:rPr>
              <a:t>Φτιάχνουμε λουλούδια!</a:t>
            </a:r>
            <a:endParaRPr lang="el-GR" i="1" kern="0" dirty="0">
              <a:solidFill>
                <a:srgbClr val="FF0000"/>
              </a:solidFill>
            </a:endParaRPr>
          </a:p>
        </p:txBody>
      </p:sp>
      <p:pic>
        <p:nvPicPr>
          <p:cNvPr id="6" name="Εικόνα 5">
            <a:extLst>
              <a:ext uri="{FF2B5EF4-FFF2-40B4-BE49-F238E27FC236}">
                <a16:creationId xmlns:a16="http://schemas.microsoft.com/office/drawing/2014/main" id="{A9045781-E890-41AC-93A8-9666D5A6DB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73268">
            <a:off x="5802313" y="3927475"/>
            <a:ext cx="3086100" cy="2114550"/>
          </a:xfrm>
          <a:prstGeom prst="rect">
            <a:avLst/>
          </a:prstGeom>
          <a:solidFill>
            <a:srgbClr val="C00000"/>
          </a:solidFill>
          <a:ln>
            <a:solidFill>
              <a:srgbClr val="C00000"/>
            </a:solidFill>
          </a:ln>
        </p:spPr>
        <p:style>
          <a:lnRef idx="3">
            <a:schemeClr val="lt1"/>
          </a:lnRef>
          <a:fillRef idx="1">
            <a:schemeClr val="accent6"/>
          </a:fillRef>
          <a:effectRef idx="1">
            <a:schemeClr val="accent6"/>
          </a:effectRef>
          <a:fontRef idx="minor">
            <a:schemeClr val="lt1"/>
          </a:fontRef>
        </p:style>
      </p:pic>
      <p:pic>
        <p:nvPicPr>
          <p:cNvPr id="7" name="Εικόνα 6">
            <a:extLst>
              <a:ext uri="{FF2B5EF4-FFF2-40B4-BE49-F238E27FC236}">
                <a16:creationId xmlns:a16="http://schemas.microsoft.com/office/drawing/2014/main" id="{994DB3F7-9280-443C-9E77-95875521E144}"/>
              </a:ext>
            </a:extLst>
          </p:cNvPr>
          <p:cNvPicPr>
            <a:picLocks noChangeAspect="1"/>
          </p:cNvPicPr>
          <p:nvPr/>
        </p:nvPicPr>
        <p:blipFill>
          <a:blip r:embed="rId3"/>
          <a:stretch>
            <a:fillRect/>
          </a:stretch>
        </p:blipFill>
        <p:spPr>
          <a:xfrm rot="20405424">
            <a:off x="179388" y="3705225"/>
            <a:ext cx="3057525" cy="2217738"/>
          </a:xfrm>
          <a:prstGeom prst="rect">
            <a:avLst/>
          </a:prstGeom>
          <a:solidFill>
            <a:srgbClr val="C00000"/>
          </a:solidFill>
          <a:ln>
            <a:solidFill>
              <a:srgbClr val="C00000"/>
            </a:solidFill>
          </a:ln>
        </p:spPr>
        <p:style>
          <a:lnRef idx="3">
            <a:schemeClr val="lt1"/>
          </a:lnRef>
          <a:fillRef idx="1">
            <a:schemeClr val="accent6"/>
          </a:fillRef>
          <a:effectRef idx="1">
            <a:schemeClr val="accent6"/>
          </a:effectRef>
          <a:fontRef idx="minor">
            <a:schemeClr val="lt1"/>
          </a:fontRef>
        </p:style>
      </p:pic>
      <p:pic>
        <p:nvPicPr>
          <p:cNvPr id="8" name="Εικόνα 7">
            <a:extLst>
              <a:ext uri="{FF2B5EF4-FFF2-40B4-BE49-F238E27FC236}">
                <a16:creationId xmlns:a16="http://schemas.microsoft.com/office/drawing/2014/main" id="{683A3D67-DB35-4056-9EBE-9C73418111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6600" y="4268788"/>
            <a:ext cx="2439988" cy="2441575"/>
          </a:xfrm>
          <a:prstGeom prst="rect">
            <a:avLst/>
          </a:prstGeom>
          <a:solidFill>
            <a:srgbClr val="C00000"/>
          </a:solidFill>
          <a:ln>
            <a:solidFill>
              <a:srgbClr val="C00000"/>
            </a:solidFill>
          </a:ln>
        </p:spPr>
        <p:style>
          <a:lnRef idx="3">
            <a:schemeClr val="lt1"/>
          </a:lnRef>
          <a:fillRef idx="1">
            <a:schemeClr val="accent6"/>
          </a:fillRef>
          <a:effectRef idx="1">
            <a:schemeClr val="accent6"/>
          </a:effectRef>
          <a:fontRef idx="minor">
            <a:schemeClr val="lt1"/>
          </a:fontRef>
        </p:style>
      </p:pic>
      <p:sp>
        <p:nvSpPr>
          <p:cNvPr id="9222" name="TextBox 8">
            <a:extLst>
              <a:ext uri="{FF2B5EF4-FFF2-40B4-BE49-F238E27FC236}">
                <a16:creationId xmlns:a16="http://schemas.microsoft.com/office/drawing/2014/main" id="{2D20B0EF-B9B2-42B9-BF68-F2149F79BB83}"/>
              </a:ext>
            </a:extLst>
          </p:cNvPr>
          <p:cNvSpPr txBox="1">
            <a:spLocks noChangeArrowheads="1"/>
          </p:cNvSpPr>
          <p:nvPr/>
        </p:nvSpPr>
        <p:spPr bwMode="auto">
          <a:xfrm>
            <a:off x="757238" y="731838"/>
            <a:ext cx="7239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el-GR" altLang="el-GR" sz="1800">
                <a:solidFill>
                  <a:srgbClr val="00B0F0"/>
                </a:solidFill>
                <a:latin typeface="MariaAvraam" pitchFamily="2" charset="0"/>
              </a:rPr>
              <a:t>Πάρτε διάφορα χάρτινα ατομικά φορμάκια, που φτιάχνει τα κέικ της η μαμά και στη βάση τους βάλτε τη γύρη: Μπορεί να είναι από κουμπιά ή μικρά μακαρονάκια ή αν έχετε Τζέλι σε σκόνη ή και από βαμβάκι.</a:t>
            </a:r>
          </a:p>
          <a:p>
            <a:pPr algn="just">
              <a:spcBef>
                <a:spcPct val="0"/>
              </a:spcBef>
              <a:buClrTx/>
              <a:buSzTx/>
              <a:buFont typeface="Wingdings" panose="05000000000000000000" pitchFamily="2" charset="2"/>
              <a:buChar char="q"/>
            </a:pPr>
            <a:r>
              <a:rPr lang="el-GR" altLang="el-GR" sz="1800">
                <a:solidFill>
                  <a:srgbClr val="00B0F0"/>
                </a:solidFill>
                <a:latin typeface="MariaAvraam" pitchFamily="2" charset="0"/>
              </a:rPr>
              <a:t>Βάλτε για πέταλα φύλλα από χαρτόνι (σχηματίστε τα και κόψτε τα και με βοήθεια κολλήστε τα πάνω στο κοτσάνι).</a:t>
            </a:r>
          </a:p>
          <a:p>
            <a:pPr algn="just">
              <a:spcBef>
                <a:spcPct val="0"/>
              </a:spcBef>
              <a:buClrTx/>
              <a:buSzTx/>
              <a:buFont typeface="Wingdings" panose="05000000000000000000" pitchFamily="2" charset="2"/>
              <a:buChar char="q"/>
            </a:pPr>
            <a:r>
              <a:rPr lang="el-GR" altLang="el-GR" sz="1800">
                <a:solidFill>
                  <a:srgbClr val="00B0F0"/>
                </a:solidFill>
                <a:latin typeface="MariaAvraam" pitchFamily="2" charset="0"/>
              </a:rPr>
              <a:t> Για κοτσάνι κολλήστε ξυλάκια παγωτού ή καλαμάκια.</a:t>
            </a:r>
          </a:p>
          <a:p>
            <a:pPr algn="just">
              <a:spcBef>
                <a:spcPct val="0"/>
              </a:spcBef>
              <a:buClrTx/>
              <a:buSzTx/>
              <a:buFont typeface="Wingdings" panose="05000000000000000000" pitchFamily="2" charset="2"/>
              <a:buChar char="q"/>
            </a:pPr>
            <a:r>
              <a:rPr lang="el-GR" altLang="el-GR" sz="1800">
                <a:solidFill>
                  <a:srgbClr val="00B0F0"/>
                </a:solidFill>
                <a:latin typeface="MariaAvraam" pitchFamily="2" charset="0"/>
              </a:rPr>
              <a:t>Λουλούδια, μπορείτε να φτιάξετε και από χάρτινες θήκες αυγών</a:t>
            </a:r>
            <a:r>
              <a:rPr lang="el-GR" altLang="el-GR" sz="1800">
                <a:solidFill>
                  <a:srgbClr val="00B0F0"/>
                </a:solidFill>
              </a:rPr>
              <a:t>.</a:t>
            </a:r>
          </a:p>
        </p:txBody>
      </p:sp>
      <p:sp>
        <p:nvSpPr>
          <p:cNvPr id="9223" name="Ορθογώνιο 1">
            <a:extLst>
              <a:ext uri="{FF2B5EF4-FFF2-40B4-BE49-F238E27FC236}">
                <a16:creationId xmlns:a16="http://schemas.microsoft.com/office/drawing/2014/main" id="{701C1623-AECB-496D-8913-3CEB166E228C}"/>
              </a:ext>
            </a:extLst>
          </p:cNvPr>
          <p:cNvSpPr>
            <a:spLocks noChangeArrowheads="1"/>
          </p:cNvSpPr>
          <p:nvPr/>
        </p:nvSpPr>
        <p:spPr bwMode="auto">
          <a:xfrm>
            <a:off x="5257800" y="5305425"/>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l-GR" altLang="en-US"/>
              <a:t>Νηπιαγωγείο Λατσιών Δ (ΣΞ)</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0C2"/>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88077D7C-6B63-46D3-94BF-ECA19C6BDA09}"/>
              </a:ext>
            </a:extLst>
          </p:cNvPr>
          <p:cNvSpPr txBox="1">
            <a:spLocks/>
          </p:cNvSpPr>
          <p:nvPr/>
        </p:nvSpPr>
        <p:spPr bwMode="auto">
          <a:xfrm>
            <a:off x="533400" y="111125"/>
            <a:ext cx="7543800" cy="685800"/>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a:defRPr/>
            </a:pPr>
            <a:r>
              <a:rPr lang="el-GR" i="1" kern="0" dirty="0">
                <a:solidFill>
                  <a:srgbClr val="FF0000"/>
                </a:solidFill>
                <a:latin typeface="MariaAvraam" panose="02000000000000000000" pitchFamily="2" charset="0"/>
              </a:rPr>
              <a:t>Φτιάχνουμε πεταλούδες!</a:t>
            </a:r>
            <a:endParaRPr lang="el-GR" i="1" kern="0" dirty="0">
              <a:solidFill>
                <a:srgbClr val="FF0000"/>
              </a:solidFill>
            </a:endParaRPr>
          </a:p>
        </p:txBody>
      </p:sp>
      <p:sp>
        <p:nvSpPr>
          <p:cNvPr id="10243" name="TextBox 4">
            <a:extLst>
              <a:ext uri="{FF2B5EF4-FFF2-40B4-BE49-F238E27FC236}">
                <a16:creationId xmlns:a16="http://schemas.microsoft.com/office/drawing/2014/main" id="{2DBB6D28-8EA6-44A6-9DD5-617E2BFE5C4C}"/>
              </a:ext>
            </a:extLst>
          </p:cNvPr>
          <p:cNvSpPr txBox="1">
            <a:spLocks noChangeArrowheads="1"/>
          </p:cNvSpPr>
          <p:nvPr/>
        </p:nvSpPr>
        <p:spPr bwMode="auto">
          <a:xfrm>
            <a:off x="533400" y="1066800"/>
            <a:ext cx="769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Πάρτε διάφορα χάρτινα ατομικά φορμάκια, που φτιάχνει τα κέικ της η μαμά, κόψτε λίγο από τη μια πλευρά και λίγο από την άλλη πλευρά.  Στη μέση τσαλακώστε, έτσι ώστε να γίνει το σχήμα της πεταλούδας.  Δέστε το στη μέση με λίγη κλωστή.  Βάλτε για σώμα ξυλάκια παγωτού ή μανταλάκια. Ζωγραφίστε τα ματάκια, μύτη και στόμα με μαρκαδόρους.</a:t>
            </a:r>
          </a:p>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Μπορείτε να φτιάξετε πεταλούδες με χαρτοπετσέτες ή και από περιτυλίγματα από καραμέλες</a:t>
            </a:r>
            <a:r>
              <a:rPr lang="el-GR" altLang="el-GR" sz="1800">
                <a:solidFill>
                  <a:srgbClr val="00B0F0"/>
                </a:solidFill>
              </a:rPr>
              <a:t>.</a:t>
            </a:r>
          </a:p>
        </p:txBody>
      </p:sp>
      <p:pic>
        <p:nvPicPr>
          <p:cNvPr id="7" name="Εικόνα 6">
            <a:extLst>
              <a:ext uri="{FF2B5EF4-FFF2-40B4-BE49-F238E27FC236}">
                <a16:creationId xmlns:a16="http://schemas.microsoft.com/office/drawing/2014/main" id="{34926FCC-A3E8-4B56-96F2-FBB98530CE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6029" b="18168"/>
          <a:stretch/>
        </p:blipFill>
        <p:spPr>
          <a:xfrm rot="20009160">
            <a:off x="93663" y="3875088"/>
            <a:ext cx="3351212" cy="2001837"/>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8" name="Εικόνα 7">
            <a:extLst>
              <a:ext uri="{FF2B5EF4-FFF2-40B4-BE49-F238E27FC236}">
                <a16:creationId xmlns:a16="http://schemas.microsoft.com/office/drawing/2014/main" id="{0D21170B-FA21-42CD-ADB1-C6DEA46553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0750" y="3876675"/>
            <a:ext cx="2355850" cy="2865438"/>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10" name="Εικόνα 9">
            <a:extLst>
              <a:ext uri="{FF2B5EF4-FFF2-40B4-BE49-F238E27FC236}">
                <a16:creationId xmlns:a16="http://schemas.microsoft.com/office/drawing/2014/main" id="{A96C267D-20AC-4917-B136-9A515E1603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383834">
            <a:off x="5876925" y="3629025"/>
            <a:ext cx="3032125" cy="2224088"/>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sp>
        <p:nvSpPr>
          <p:cNvPr id="10247" name="Ορθογώνιο 1">
            <a:extLst>
              <a:ext uri="{FF2B5EF4-FFF2-40B4-BE49-F238E27FC236}">
                <a16:creationId xmlns:a16="http://schemas.microsoft.com/office/drawing/2014/main" id="{FFD6DDAF-C4DA-4823-9540-803BD2817D3E}"/>
              </a:ext>
            </a:extLst>
          </p:cNvPr>
          <p:cNvSpPr>
            <a:spLocks noChangeArrowheads="1"/>
          </p:cNvSpPr>
          <p:nvPr/>
        </p:nvSpPr>
        <p:spPr bwMode="auto">
          <a:xfrm>
            <a:off x="5429250" y="5607050"/>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l-GR" altLang="en-US"/>
              <a:t>Νηπιαγωγείο Λατσιών Δ (ΣΞ)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0C2"/>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206B784-26F9-49E0-82C1-76479DDB17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12194">
            <a:off x="6286500" y="3703638"/>
            <a:ext cx="2438400" cy="2895600"/>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pic>
        <p:nvPicPr>
          <p:cNvPr id="5" name="Εικόνα 4">
            <a:extLst>
              <a:ext uri="{FF2B5EF4-FFF2-40B4-BE49-F238E27FC236}">
                <a16:creationId xmlns:a16="http://schemas.microsoft.com/office/drawing/2014/main" id="{1C753D39-ED2A-4B38-8E23-C76D53AF26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36836">
            <a:off x="325438" y="3795713"/>
            <a:ext cx="2536825" cy="289877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sp>
        <p:nvSpPr>
          <p:cNvPr id="21" name="Τίτλος 2">
            <a:extLst>
              <a:ext uri="{FF2B5EF4-FFF2-40B4-BE49-F238E27FC236}">
                <a16:creationId xmlns:a16="http://schemas.microsoft.com/office/drawing/2014/main" id="{2B4F0B08-11E7-4E00-BCB9-406D1C675D26}"/>
              </a:ext>
            </a:extLst>
          </p:cNvPr>
          <p:cNvSpPr txBox="1">
            <a:spLocks/>
          </p:cNvSpPr>
          <p:nvPr/>
        </p:nvSpPr>
        <p:spPr bwMode="auto">
          <a:xfrm>
            <a:off x="381000" y="-17463"/>
            <a:ext cx="7134225" cy="685801"/>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a:defRPr/>
            </a:pPr>
            <a:r>
              <a:rPr lang="el-GR" i="1" kern="0" dirty="0">
                <a:solidFill>
                  <a:srgbClr val="FF0000"/>
                </a:solidFill>
                <a:latin typeface="MariaAvraam" panose="02000000000000000000" pitchFamily="2" charset="0"/>
              </a:rPr>
              <a:t>Φτιάχνουμε δεντράκια!</a:t>
            </a:r>
            <a:endParaRPr lang="el-GR" i="1" kern="0" dirty="0">
              <a:solidFill>
                <a:srgbClr val="FF0000"/>
              </a:solidFill>
            </a:endParaRPr>
          </a:p>
        </p:txBody>
      </p:sp>
      <p:sp>
        <p:nvSpPr>
          <p:cNvPr id="11269" name="TextBox 21">
            <a:extLst>
              <a:ext uri="{FF2B5EF4-FFF2-40B4-BE49-F238E27FC236}">
                <a16:creationId xmlns:a16="http://schemas.microsoft.com/office/drawing/2014/main" id="{832D3F81-83FD-49E8-A354-4CD342A910D7}"/>
              </a:ext>
            </a:extLst>
          </p:cNvPr>
          <p:cNvSpPr txBox="1">
            <a:spLocks noChangeArrowheads="1"/>
          </p:cNvSpPr>
          <p:nvPr/>
        </p:nvSpPr>
        <p:spPr bwMode="auto">
          <a:xfrm>
            <a:off x="514350" y="668338"/>
            <a:ext cx="725805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Πάρτε άδεια ρολά τουαλέτας, εφημερίδα ή κόλλες από περιοδικά. </a:t>
            </a:r>
          </a:p>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Τσαλακώστε την εφημερίδα ή την κόλλα σας ώστε να γίνει σαν φουσκωτό δεντράκι. Όχι πολύ σφιχτά.  Μπογιατίστε με πράσινη νερομπογιά το δεντράκι σας.</a:t>
            </a:r>
          </a:p>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Κολλήστε το στο ρολό. Μπογιατίστε και το ρολό καφέ, για να γίνει ο κορμός. Αν θέλετε και καρπούς, κολλήστε κουμπιά ή ότι θέλετε εσείς.</a:t>
            </a:r>
          </a:p>
          <a:p>
            <a:pPr>
              <a:spcBef>
                <a:spcPct val="0"/>
              </a:spcBef>
              <a:buClrTx/>
              <a:buSzTx/>
              <a:buFont typeface="Wingdings" panose="05000000000000000000" pitchFamily="2" charset="2"/>
              <a:buChar char="q"/>
            </a:pPr>
            <a:r>
              <a:rPr lang="el-GR" altLang="el-GR" sz="1800">
                <a:solidFill>
                  <a:srgbClr val="00B0F0"/>
                </a:solidFill>
                <a:latin typeface="MariaAvraam" pitchFamily="2" charset="0"/>
              </a:rPr>
              <a:t>Μπορείτε να φτιάξετε δεντράκια και με τις παλάμες σας.  Μπογιατίστε με καφέ νερομπογιά τις παλάμες σας και βγάλτε το σχήμα τους πάνω σε κόλλα.  Όταν στεγνώσει κόψτε το γύρω – γύρω και στολίστε το δέντρο σας, όπως θέλετε</a:t>
            </a:r>
            <a:r>
              <a:rPr lang="el-GR" altLang="el-GR" sz="1800">
                <a:solidFill>
                  <a:srgbClr val="00B0F0"/>
                </a:solidFill>
              </a:rPr>
              <a:t>.</a:t>
            </a:r>
          </a:p>
        </p:txBody>
      </p:sp>
      <p:pic>
        <p:nvPicPr>
          <p:cNvPr id="24" name="Εικόνα 23">
            <a:extLst>
              <a:ext uri="{FF2B5EF4-FFF2-40B4-BE49-F238E27FC236}">
                <a16:creationId xmlns:a16="http://schemas.microsoft.com/office/drawing/2014/main" id="{EFD1DF81-3607-4EDD-BD69-C342F8D2A9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71888" y="4100513"/>
            <a:ext cx="1709737" cy="2663825"/>
          </a:xfrm>
          <a:prstGeom prst="rect">
            <a:avLst/>
          </a:prstGeom>
          <a:ln>
            <a:solidFill>
              <a:srgbClr val="C00000"/>
            </a:solidFill>
          </a:ln>
        </p:spPr>
        <p:style>
          <a:lnRef idx="3">
            <a:schemeClr val="lt1"/>
          </a:lnRef>
          <a:fillRef idx="1">
            <a:schemeClr val="accent6"/>
          </a:fillRef>
          <a:effectRef idx="1">
            <a:schemeClr val="accent6"/>
          </a:effectRef>
          <a:fontRef idx="minor">
            <a:schemeClr val="lt1"/>
          </a:fontRef>
        </p:style>
      </p:pic>
      <p:sp>
        <p:nvSpPr>
          <p:cNvPr id="11271" name="Ορθογώνιο 1">
            <a:extLst>
              <a:ext uri="{FF2B5EF4-FFF2-40B4-BE49-F238E27FC236}">
                <a16:creationId xmlns:a16="http://schemas.microsoft.com/office/drawing/2014/main" id="{0BAA40D0-9E29-4880-AA22-44E130651076}"/>
              </a:ext>
            </a:extLst>
          </p:cNvPr>
          <p:cNvSpPr>
            <a:spLocks noChangeArrowheads="1"/>
          </p:cNvSpPr>
          <p:nvPr/>
        </p:nvSpPr>
        <p:spPr bwMode="auto">
          <a:xfrm>
            <a:off x="4681538" y="6005513"/>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l-GR" altLang="en-US"/>
              <a:t>Νηπιαγωγείο Λατσιών Δ (ΣΞ)</a:t>
            </a:r>
          </a:p>
        </p:txBody>
      </p:sp>
    </p:spTree>
  </p:cSld>
  <p:clrMapOvr>
    <a:masterClrMapping/>
  </p:clrMapOvr>
</p:sld>
</file>

<file path=ppt/theme/theme1.xml><?xml version="1.0" encoding="utf-8"?>
<a:theme xmlns:a="http://schemas.openxmlformats.org/drawingml/2006/main" name="Slit">
  <a:themeElements>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Compass</Template>
  <TotalTime>568</TotalTime>
  <Words>738</Words>
  <Application>Microsoft Office PowerPoint</Application>
  <PresentationFormat>On-screen Show (4:3)</PresentationFormat>
  <Paragraphs>59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MariaAvraam</vt:lpstr>
      <vt:lpstr>Tahoma</vt:lpstr>
      <vt:lpstr>Wingdings</vt:lpstr>
      <vt:lpstr>Slit</vt:lpstr>
      <vt:lpstr>Πάμε να κατασκευάσουμε ένα χωριό με ανακυκλώσιμα υλικά!!</vt:lpstr>
      <vt:lpstr>PowerPoint Presentation</vt:lpstr>
      <vt:lpstr>Τι θα χρειαστούμε:</vt:lpstr>
      <vt:lpstr>Φτιάχνουμε πρώτα σπιτάκια!</vt:lpstr>
      <vt:lpstr>Φτιάχνουμε αυτοκίνητα!</vt:lpstr>
      <vt:lpstr>Φτιάχνουμε ανθρώπους!</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Πάσχα</dc:title>
  <dc:creator>Stalo</dc:creator>
  <cp:lastModifiedBy>Μαρία Χριστοδούλου</cp:lastModifiedBy>
  <cp:revision>67</cp:revision>
  <dcterms:created xsi:type="dcterms:W3CDTF">2009-04-06T18:25:22Z</dcterms:created>
  <dcterms:modified xsi:type="dcterms:W3CDTF">2020-05-11T16:05:08Z</dcterms:modified>
</cp:coreProperties>
</file>