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BIq82ur5+SUig6l/h3w/+w==" hashData="9WErNGch2GWBwAi48DRYO5lSyBE6zSZcLIQlXgq9WpKCzGn9ur80W3w/hmjSts1xyL3fSg2My2NNMeBb8O3yV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3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0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6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1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4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72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1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5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2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3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0A8CA-91F2-4DC3-9AC6-C7DDB6E80189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40FB8-C6F0-4663-A60B-C0D99B925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3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frame-photo-announcement-2645058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s://pixabay.com/en/frame-photo-announcement-2645058/" TargetMode="External"/><Relationship Id="rId7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5">
            <a:extLst>
              <a:ext uri="{FF2B5EF4-FFF2-40B4-BE49-F238E27FC236}">
                <a16:creationId xmlns:a16="http://schemas.microsoft.com/office/drawing/2014/main" id="{B2DB35F4-9931-4FAE-BD88-F8A44232D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38162"/>
            <a:ext cx="9143999" cy="67990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0AE64DE-6582-4E60-9CB0-3D6AB709F13A}"/>
              </a:ext>
            </a:extLst>
          </p:cNvPr>
          <p:cNvSpPr txBox="1"/>
          <p:nvPr/>
        </p:nvSpPr>
        <p:spPr>
          <a:xfrm>
            <a:off x="1289049" y="918340"/>
            <a:ext cx="6794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0070C0"/>
                </a:solidFill>
              </a:rPr>
              <a:t>Καλά μου παιδάκια ας διασκεδάσουμε με τη μουσική</a:t>
            </a:r>
            <a:r>
              <a:rPr lang="en-US" sz="2800" b="1">
                <a:solidFill>
                  <a:srgbClr val="0070C0"/>
                </a:solidFill>
              </a:rPr>
              <a:t>!!!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57FEA8-324A-47B9-8DFA-8C804BA2423A}"/>
              </a:ext>
            </a:extLst>
          </p:cNvPr>
          <p:cNvSpPr txBox="1"/>
          <p:nvPr/>
        </p:nvSpPr>
        <p:spPr>
          <a:xfrm>
            <a:off x="1073149" y="3475206"/>
            <a:ext cx="72263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Παρακολουθήστε το βίντεο</a:t>
            </a:r>
            <a:r>
              <a:rPr lang="en-US" sz="2000" dirty="0"/>
              <a:t> </a:t>
            </a:r>
            <a:r>
              <a:rPr lang="el-GR" sz="2000" dirty="0"/>
              <a:t>με τη μαμά ή τον μπαμπά</a:t>
            </a:r>
            <a:r>
              <a:rPr lang="en-US" sz="2000" dirty="0"/>
              <a:t>.</a:t>
            </a:r>
            <a:endParaRPr lang="el-G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Ο μουσικός παίζει το βιολοντσέλο ένα έγχορδο μουσικό όργανο</a:t>
            </a:r>
            <a:r>
              <a:rPr lang="en-US" sz="2000" dirty="0"/>
              <a:t> </a:t>
            </a:r>
            <a:r>
              <a:rPr lang="el-GR" sz="2000" dirty="0"/>
              <a:t>και βρήκε διαφορετικούς τρόπους να το χρησιμοποιήσει για να παίξει μουσική.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Βρέστε τους τρόπους που σκέφτηκε για να παίξει μουσική</a:t>
            </a:r>
            <a:r>
              <a:rPr lang="en-US" sz="2000" dirty="0"/>
              <a:t> </a:t>
            </a:r>
            <a:r>
              <a:rPr lang="el-GR" sz="2000" dirty="0"/>
              <a:t>με το βιολοντσέλο του.</a:t>
            </a:r>
            <a:r>
              <a:rPr lang="en-US" sz="2000" dirty="0"/>
              <a:t> </a:t>
            </a:r>
            <a:r>
              <a:rPr lang="el-GR" sz="2000" dirty="0"/>
              <a:t>Οι γονείς βοηθούν τα παιδιά με  καθοδηγητικές ερωτήσεις να δώσουν απαντήσεις. πχ Πώς παίζει το βιολοντσέλο</a:t>
            </a:r>
            <a:r>
              <a:rPr lang="en-US" sz="2000" dirty="0"/>
              <a:t>; </a:t>
            </a:r>
            <a:r>
              <a:rPr lang="el-GR" sz="2000" dirty="0"/>
              <a:t>Το παίζει πάντα με τον ίδιο τρόπο</a:t>
            </a:r>
            <a:r>
              <a:rPr lang="en-US" sz="2000" dirty="0"/>
              <a:t>; </a:t>
            </a:r>
            <a:r>
              <a:rPr lang="el-GR" sz="2000" dirty="0"/>
              <a:t>Ποιος τρόπους χρησιμοποιεί για να παίξει μουσική</a:t>
            </a:r>
            <a:r>
              <a:rPr lang="en-US" sz="2000" dirty="0"/>
              <a:t>;</a:t>
            </a:r>
            <a:endParaRPr lang="el-GR" sz="2000" dirty="0"/>
          </a:p>
          <a:p>
            <a:endParaRPr lang="el-G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457F4EE-FA60-4E4E-B64D-B06F64BE3B7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474" y="1675501"/>
            <a:ext cx="1202025" cy="15427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8" descr="Αποτέλεσμα εικόνας για music note">
            <a:extLst>
              <a:ext uri="{FF2B5EF4-FFF2-40B4-BE49-F238E27FC236}">
                <a16:creationId xmlns:a16="http://schemas.microsoft.com/office/drawing/2014/main" id="{8D4F53FB-2632-4626-A8CA-5B31D1D67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52642" y="1969819"/>
            <a:ext cx="2120661" cy="954107"/>
          </a:xfrm>
          <a:prstGeom prst="rect">
            <a:avLst/>
          </a:prstGeom>
          <a:noFill/>
        </p:spPr>
      </p:pic>
      <p:pic>
        <p:nvPicPr>
          <p:cNvPr id="20" name="Picture 2" descr="βιολοντσέλο Στοκ Εικονογραφήσεις, Vectors, &amp; Clipart – (3,999 Στοκ ...">
            <a:extLst>
              <a:ext uri="{FF2B5EF4-FFF2-40B4-BE49-F238E27FC236}">
                <a16:creationId xmlns:a16="http://schemas.microsoft.com/office/drawing/2014/main" id="{D29DBBD1-2D6A-4A67-A5B6-814EC17BF1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7259" r="15625" b="7845"/>
          <a:stretch/>
        </p:blipFill>
        <p:spPr bwMode="auto">
          <a:xfrm>
            <a:off x="6005102" y="1510296"/>
            <a:ext cx="1714500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92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C6B1056B-7B65-4EEA-9CBC-83AA0713C2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38162"/>
            <a:ext cx="9143999" cy="679908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3F832B5-6F32-44AF-96AA-078C55B83B15}"/>
              </a:ext>
            </a:extLst>
          </p:cNvPr>
          <p:cNvSpPr/>
          <p:nvPr/>
        </p:nvSpPr>
        <p:spPr>
          <a:xfrm>
            <a:off x="958849" y="1339146"/>
            <a:ext cx="72263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Πάρτε αντικείμενα που υπάρχουν στο σπίτι (κουτάλια, καπάκια, μεταλλικά κουτιά, χαλικάκια, πλαστικά μπουκάλια, κατσαρόλες, τσάντες ή οποιαδήποτε άλλα αντικείμενα δικής σας επιλογής/ μην χρησιμοποιήσετε κάτι που να σπάζει ή να είναι επικίνδυνο) και προσπαθήστε να βρείτε διάφορους τρόπους να παίξετε μουσική. Μαζί σας μπορεί να συμμετέχει όλη η οικογένεια.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Τραγουδήστε ένα τραγούδι και συνοδεύσετε το με μουσική απ’ αυτά τα αντικείμενα που βρήκατε στο σπίτι σας. Μπορείτε να μας στείλετε σχετικές φωτογραφίες στο </a:t>
            </a:r>
            <a:r>
              <a:rPr lang="en-US" dirty="0"/>
              <a:t>email </a:t>
            </a:r>
            <a:r>
              <a:rPr lang="el-GR" dirty="0"/>
              <a:t>του σχολείου. </a:t>
            </a:r>
            <a:r>
              <a:rPr lang="el-GR" b="1" dirty="0"/>
              <a:t>Προσοχή</a:t>
            </a:r>
            <a:r>
              <a:rPr lang="en-US" b="1" dirty="0"/>
              <a:t>! </a:t>
            </a:r>
            <a:r>
              <a:rPr lang="el-GR" dirty="0"/>
              <a:t>Να μην φαίνονται</a:t>
            </a:r>
            <a:r>
              <a:rPr lang="el-GR" b="1" dirty="0"/>
              <a:t> τα πρόσωπα των παιδιών!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Μπορείτε αν θέλετε να αξιοποιήσετε ανακυκλώσιμα υλικά που έχετε στο σπίτι και να φτιάξετε τα δικά σας αυτοσχέδια μουσικά όργανα.  Περιμένουμε με χαρά φωτογραφίες των </a:t>
            </a:r>
            <a:r>
              <a:rPr lang="el-GR"/>
              <a:t>κατασκευών σας!</a:t>
            </a:r>
            <a:endParaRPr lang="el-GR" dirty="0"/>
          </a:p>
        </p:txBody>
      </p:sp>
      <p:pic>
        <p:nvPicPr>
          <p:cNvPr id="7" name="Picture 6" descr="Αποτέλεσμα εικόνας για pot">
            <a:extLst>
              <a:ext uri="{FF2B5EF4-FFF2-40B4-BE49-F238E27FC236}">
                <a16:creationId xmlns:a16="http://schemas.microsoft.com/office/drawing/2014/main" id="{572081F8-E3A4-4E4F-B31F-34DECD0E2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1317" y="1545823"/>
            <a:ext cx="980907" cy="737642"/>
          </a:xfrm>
          <a:prstGeom prst="rect">
            <a:avLst/>
          </a:prstGeom>
          <a:noFill/>
        </p:spPr>
      </p:pic>
      <p:pic>
        <p:nvPicPr>
          <p:cNvPr id="8" name="Picture 12" descr="Αποτέλεσμα εικόνας για washing liquid bottle">
            <a:extLst>
              <a:ext uri="{FF2B5EF4-FFF2-40B4-BE49-F238E27FC236}">
                <a16:creationId xmlns:a16="http://schemas.microsoft.com/office/drawing/2014/main" id="{F46C09A0-FEB6-4B3A-9E9D-55DAA6018B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/>
          <a:srcRect l="20800" r="17867"/>
          <a:stretch/>
        </p:blipFill>
        <p:spPr bwMode="auto">
          <a:xfrm>
            <a:off x="4862684" y="652433"/>
            <a:ext cx="592761" cy="966457"/>
          </a:xfrm>
          <a:prstGeom prst="rect">
            <a:avLst/>
          </a:prstGeom>
          <a:noFill/>
        </p:spPr>
      </p:pic>
      <p:pic>
        <p:nvPicPr>
          <p:cNvPr id="9" name="Picture 8" descr="Αποτέλεσμα εικόνας για plastic bag">
            <a:extLst>
              <a:ext uri="{FF2B5EF4-FFF2-40B4-BE49-F238E27FC236}">
                <a16:creationId xmlns:a16="http://schemas.microsoft.com/office/drawing/2014/main" id="{5245E64E-8691-43A4-BBED-79DC17EB47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16026" r="16026"/>
          <a:stretch/>
        </p:blipFill>
        <p:spPr bwMode="auto">
          <a:xfrm>
            <a:off x="3949121" y="723899"/>
            <a:ext cx="700278" cy="873829"/>
          </a:xfrm>
          <a:prstGeom prst="rect">
            <a:avLst/>
          </a:prstGeom>
          <a:noFill/>
        </p:spPr>
      </p:pic>
      <p:pic>
        <p:nvPicPr>
          <p:cNvPr id="11" name="Picture 4" descr="Νηπιαγωγείο, το πρώτο μου σχολείο: Αυτοσχέδια μουσικά όργανα">
            <a:extLst>
              <a:ext uri="{FF2B5EF4-FFF2-40B4-BE49-F238E27FC236}">
                <a16:creationId xmlns:a16="http://schemas.microsoft.com/office/drawing/2014/main" id="{0AF4E112-A74D-4507-B4AA-57CCF3C445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7" b="5325"/>
          <a:stretch/>
        </p:blipFill>
        <p:spPr bwMode="auto">
          <a:xfrm>
            <a:off x="5701312" y="792162"/>
            <a:ext cx="2423355" cy="1611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5 τρόποι διδασκαλίας μουσικών οργάνων σε παιδιά">
            <a:extLst>
              <a:ext uri="{FF2B5EF4-FFF2-40B4-BE49-F238E27FC236}">
                <a16:creationId xmlns:a16="http://schemas.microsoft.com/office/drawing/2014/main" id="{C4BA607F-9651-4300-831C-F61D2DC5EF4D}"/>
              </a:ext>
            </a:extLst>
          </p:cNvPr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00" t="40128" r="5500"/>
          <a:stretch/>
        </p:blipFill>
        <p:spPr bwMode="auto">
          <a:xfrm>
            <a:off x="1200347" y="865367"/>
            <a:ext cx="2546153" cy="14006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1805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217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23</cp:revision>
  <dcterms:created xsi:type="dcterms:W3CDTF">2020-03-26T15:55:40Z</dcterms:created>
  <dcterms:modified xsi:type="dcterms:W3CDTF">2020-04-03T20:20:37Z</dcterms:modified>
  <cp:contentStatus/>
</cp:coreProperties>
</file>