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wNluNuiFWrFLzswD+HIlVA==" hashData="fWkRUbZaIrRxhlJ1fHRpc0+R6z0cWtJDSGvm5PjpZjhlniUt9qqhgcX1Dd5143EywfLmBz62TgN3wVc+xokCF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51" d="100"/>
          <a:sy n="51" d="100"/>
        </p:scale>
        <p:origin x="208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95312"/>
            <a:ext cx="7772400" cy="424462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403623"/>
            <a:ext cx="6858000" cy="294357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22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04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649111"/>
            <a:ext cx="1971675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649111"/>
            <a:ext cx="5800725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434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039537"/>
            <a:ext cx="7886700" cy="50715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8159048"/>
            <a:ext cx="7886700" cy="26669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04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3245556"/>
            <a:ext cx="388620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3245556"/>
            <a:ext cx="388620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8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49114"/>
            <a:ext cx="7886700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988734"/>
            <a:ext cx="3868340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4453467"/>
            <a:ext cx="3868340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2988734"/>
            <a:ext cx="3887391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4453467"/>
            <a:ext cx="3887391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21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585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12800"/>
            <a:ext cx="2949178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755425"/>
            <a:ext cx="4629150" cy="86642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657600"/>
            <a:ext cx="2949178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2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12800"/>
            <a:ext cx="2949178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755425"/>
            <a:ext cx="4629150" cy="866422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657600"/>
            <a:ext cx="2949178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98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649114"/>
            <a:ext cx="78867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245556"/>
            <a:ext cx="78867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11300181"/>
            <a:ext cx="2057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11300181"/>
            <a:ext cx="30861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11300181"/>
            <a:ext cx="2057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89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B328C60-59E0-4840-84B9-ADAA20008D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974" t="17723" r="31077" b="7006"/>
          <a:stretch/>
        </p:blipFill>
        <p:spPr>
          <a:xfrm>
            <a:off x="1" y="0"/>
            <a:ext cx="9143999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039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dcterms:created xsi:type="dcterms:W3CDTF">2020-04-03T00:45:41Z</dcterms:created>
  <dcterms:modified xsi:type="dcterms:W3CDTF">2020-04-03T21:05:39Z</dcterms:modified>
</cp:coreProperties>
</file>